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8" r:id="rId3"/>
    <p:sldId id="259" r:id="rId4"/>
    <p:sldId id="268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2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4" d="100"/>
          <a:sy n="84" d="100"/>
        </p:scale>
        <p:origin x="-96" y="-10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E09266-C536-424F-958C-BC2FB6C8CE4E}" type="datetimeFigureOut">
              <a:rPr lang="en-US" smtClean="0"/>
              <a:t>10/10/2017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F88D5D-B002-4765-BCB7-C75F3FE176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467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/>
              <a:t>My First Template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190250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My First Template</a:t>
            </a:r>
          </a:p>
        </p:txBody>
      </p:sp>
    </p:spTree>
    <p:extLst>
      <p:ext uri="{BB962C8B-B14F-4D97-AF65-F5344CB8AC3E}">
        <p14:creationId xmlns:p14="http://schemas.microsoft.com/office/powerpoint/2010/main" val="32877010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My First Template</a:t>
            </a:r>
          </a:p>
        </p:txBody>
      </p:sp>
    </p:spTree>
    <p:extLst>
      <p:ext uri="{BB962C8B-B14F-4D97-AF65-F5344CB8AC3E}">
        <p14:creationId xmlns:p14="http://schemas.microsoft.com/office/powerpoint/2010/main" val="3631239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My First Template</a:t>
            </a:r>
          </a:p>
        </p:txBody>
      </p:sp>
    </p:spTree>
    <p:extLst>
      <p:ext uri="{BB962C8B-B14F-4D97-AF65-F5344CB8AC3E}">
        <p14:creationId xmlns:p14="http://schemas.microsoft.com/office/powerpoint/2010/main" val="39653681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My First Template</a:t>
            </a:r>
          </a:p>
        </p:txBody>
      </p:sp>
    </p:spTree>
    <p:extLst>
      <p:ext uri="{BB962C8B-B14F-4D97-AF65-F5344CB8AC3E}">
        <p14:creationId xmlns:p14="http://schemas.microsoft.com/office/powerpoint/2010/main" val="24211706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My First Template</a:t>
            </a:r>
          </a:p>
        </p:txBody>
      </p:sp>
    </p:spTree>
    <p:extLst>
      <p:ext uri="{BB962C8B-B14F-4D97-AF65-F5344CB8AC3E}">
        <p14:creationId xmlns:p14="http://schemas.microsoft.com/office/powerpoint/2010/main" val="30923019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My First Template</a:t>
            </a:r>
          </a:p>
        </p:txBody>
      </p:sp>
    </p:spTree>
    <p:extLst>
      <p:ext uri="{BB962C8B-B14F-4D97-AF65-F5344CB8AC3E}">
        <p14:creationId xmlns:p14="http://schemas.microsoft.com/office/powerpoint/2010/main" val="37222857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My First Template</a:t>
            </a:r>
          </a:p>
        </p:txBody>
      </p:sp>
    </p:spTree>
    <p:extLst>
      <p:ext uri="{BB962C8B-B14F-4D97-AF65-F5344CB8AC3E}">
        <p14:creationId xmlns:p14="http://schemas.microsoft.com/office/powerpoint/2010/main" val="20268223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My First Template</a:t>
            </a:r>
          </a:p>
        </p:txBody>
      </p:sp>
    </p:spTree>
    <p:extLst>
      <p:ext uri="{BB962C8B-B14F-4D97-AF65-F5344CB8AC3E}">
        <p14:creationId xmlns:p14="http://schemas.microsoft.com/office/powerpoint/2010/main" val="16323629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My First Template</a:t>
            </a:r>
          </a:p>
        </p:txBody>
      </p:sp>
    </p:spTree>
    <p:extLst>
      <p:ext uri="{BB962C8B-B14F-4D97-AF65-F5344CB8AC3E}">
        <p14:creationId xmlns:p14="http://schemas.microsoft.com/office/powerpoint/2010/main" val="17167445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My First Template</a:t>
            </a:r>
          </a:p>
        </p:txBody>
      </p:sp>
    </p:spTree>
    <p:extLst>
      <p:ext uri="{BB962C8B-B14F-4D97-AF65-F5344CB8AC3E}">
        <p14:creationId xmlns:p14="http://schemas.microsoft.com/office/powerpoint/2010/main" val="30073567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2EFE91C-6535-4872-83BB-37FEFCEDAD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7DBFA97C-FE3E-4142-9F74-A0E5478030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C57BFAF-0F0C-4FE0-899F-475A00F549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8E46B-2F92-4514-A765-B40D4604D605}" type="datetimeFigureOut">
              <a:rPr lang="en-US" smtClean="0"/>
              <a:t>10/10/2017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02B2719-E204-482B-8F31-934891FFD5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CF4A94B-DEF1-4A03-B340-240F08129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3A71D-0022-4F45-8D65-74C23AA4B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371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909EF49-B80F-4D95-97FA-1FBACA04B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5F86D818-A149-4600-A4A6-2CA576A65A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8FBC4D1-61D1-4DB9-A3F8-0B9A4B29A0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8E46B-2F92-4514-A765-B40D4604D605}" type="datetimeFigureOut">
              <a:rPr lang="en-US" smtClean="0"/>
              <a:t>10/10/2017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8B0A177-66BE-4C8B-B488-BD8BDEAB5A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D303C7D-7806-449B-B419-432DA6FC3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3A71D-0022-4F45-8D65-74C23AA4B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518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09E24491-CD1E-4415-B0D8-5DB5E8B575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8681D571-2E45-47F5-B6C7-5229AD85B4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52AEF78-D329-420E-95E3-779FA0FEE9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8E46B-2F92-4514-A765-B40D4604D605}" type="datetimeFigureOut">
              <a:rPr lang="en-US" smtClean="0"/>
              <a:t>10/10/2017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DCAEE65-8646-44FB-8FC2-03C7EBBD9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D55C347-3E56-43D0-B385-91827861C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3A71D-0022-4F45-8D65-74C23AA4B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9912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in Title+ SubTitle+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336800" y="516467"/>
            <a:ext cx="7518400" cy="471365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algn="ctr">
              <a:defRPr sz="2667" b="1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5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3352800" y="985788"/>
            <a:ext cx="5486400" cy="267661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467" b="1" baseline="0">
                <a:solidFill>
                  <a:schemeClr val="bg1">
                    <a:lumMod val="75000"/>
                  </a:schemeClr>
                </a:solidFill>
              </a:defRPr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dirty="0"/>
              <a:t>Subtext Goes Here</a:t>
            </a:r>
          </a:p>
        </p:txBody>
      </p:sp>
      <p:sp>
        <p:nvSpPr>
          <p:cNvPr id="22" name="Round Same Side Corner Rectangle 21"/>
          <p:cNvSpPr/>
          <p:nvPr userDrawn="1"/>
        </p:nvSpPr>
        <p:spPr>
          <a:xfrm rot="16200000" flipH="1">
            <a:off x="11731145" y="6331908"/>
            <a:ext cx="384047" cy="537665"/>
          </a:xfrm>
          <a:prstGeom prst="round2Same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3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662442" y="6408717"/>
            <a:ext cx="508001" cy="366183"/>
          </a:xfrm>
          <a:prstGeom prst="rect">
            <a:avLst/>
          </a:prstGeom>
        </p:spPr>
        <p:txBody>
          <a:bodyPr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136B7D2-B98C-44FD-8D04-7EC62A56497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440398"/>
      </p:ext>
    </p:extLst>
  </p:cSld>
  <p:clrMapOvr>
    <a:masterClrMapping/>
  </p:clrMapOvr>
  <p:transition advTm="3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5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5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4D16BE8-829C-4DEF-99DA-96E9D8411A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C5F7A4E-0995-4DE7-9EC6-132F6299A3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731F424-09E3-4533-BA44-79E9EB099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8E46B-2F92-4514-A765-B40D4604D605}" type="datetimeFigureOut">
              <a:rPr lang="en-US" smtClean="0"/>
              <a:t>10/10/2017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B5E3CDE-09C7-4C78-AF93-8EDBB1B903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93CC6BA-7EC2-4BE3-9569-1F6970EAB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3A71D-0022-4F45-8D65-74C23AA4B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741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ED1CDE7-968D-437B-8F86-7B6E7569BD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ECA70C1-54FA-4D99-B349-ADF0DA94C4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C6F6A99-00F4-456F-94BD-3F2172F8DB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8E46B-2F92-4514-A765-B40D4604D605}" type="datetimeFigureOut">
              <a:rPr lang="en-US" smtClean="0"/>
              <a:t>10/10/2017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36BD38D-E610-4B85-B744-1DBDFCDA7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43BF3A2-ACB6-4EC0-B2F4-1634F88D0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3A71D-0022-4F45-8D65-74C23AA4B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614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16418F9-ED4B-4475-87EF-CB1FBD5487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FE8D9E1-DD68-40DA-B24C-12938F1A0C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B38AF6A3-7220-4808-A7A0-1B26D8B2FD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16E7E49-0CAF-4925-9249-062327CFB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8E46B-2F92-4514-A765-B40D4604D605}" type="datetimeFigureOut">
              <a:rPr lang="en-US" smtClean="0"/>
              <a:t>10/10/2017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C10DAF9-2C3C-4AAE-A81C-3B40E9B73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DFD9D51-ECB9-44AF-B3DF-0317774C4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3A71D-0022-4F45-8D65-74C23AA4B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254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9B01AEF-62A0-4BFF-B6C8-3D2A7A1A00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008E69B-DE31-494D-A266-BF0CA6169F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27324008-C726-4DC1-B4D4-223D660961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AB25D592-600C-4114-BB3B-7D1ACE600D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B6D96A2F-D796-499E-9509-7D29C25484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85A8539F-A452-4B11-8ADE-636248CD3D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8E46B-2F92-4514-A765-B40D4604D605}" type="datetimeFigureOut">
              <a:rPr lang="en-US" smtClean="0"/>
              <a:t>10/10/2017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5CF0AEB9-5EC6-42F5-87F3-3DC5EE253F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DFB2AFFB-96CF-4B17-B1B3-CCCAD27D1C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3A71D-0022-4F45-8D65-74C23AA4B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704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19E1F9F-BFA7-4D02-B735-F50F4242D8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223B46D6-D425-47DB-B5A5-571AA1A665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8E46B-2F92-4514-A765-B40D4604D605}" type="datetimeFigureOut">
              <a:rPr lang="en-US" smtClean="0"/>
              <a:t>10/10/2017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1EB72817-FB8D-4D73-A2F3-B9FA1251F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E233C7A9-DC12-41D7-A9A7-BFCEC8F71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3A71D-0022-4F45-8D65-74C23AA4B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895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553281CD-02CA-417E-90E2-FFA1CB5859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8E46B-2F92-4514-A765-B40D4604D605}" type="datetimeFigureOut">
              <a:rPr lang="en-US" smtClean="0"/>
              <a:t>10/10/2017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A2F2CB5F-57C4-44C8-B3D6-8A0377CCF0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BA19497A-273B-4628-A0A9-13AF76CEB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3A71D-0022-4F45-8D65-74C23AA4B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075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FDCECF0-9805-41AB-BFF7-1BD6125387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D9A36F2-338A-427A-828A-74DEBCD2D6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36DCC233-7448-4DA8-82F6-E32B9192B0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97E1D0B-CAF8-4121-A715-122604329D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8E46B-2F92-4514-A765-B40D4604D605}" type="datetimeFigureOut">
              <a:rPr lang="en-US" smtClean="0"/>
              <a:t>10/10/2017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60375D1-EA56-4831-AA15-7A3AB9FD9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3EBC310-C3DE-4C81-8531-8B29025A3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3A71D-0022-4F45-8D65-74C23AA4B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391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E2DB067-1CDE-404A-9132-418E5562D5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1DC6F8A0-EFF1-42E9-8F8D-F9570BBDBB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87937A07-7F3E-45B4-93D3-926AA7869B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DAC9BC0-7135-464F-8976-07E104FF12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8E46B-2F92-4514-A765-B40D4604D605}" type="datetimeFigureOut">
              <a:rPr lang="en-US" smtClean="0"/>
              <a:t>10/10/2017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CABB23F-F87B-4513-B992-C3F1712E9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E99F093-6809-479C-87CC-0F0E00E6A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3A71D-0022-4F45-8D65-74C23AA4B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36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B302A03B-0172-4A85-8033-AF9B7474AD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38AD0E0-6805-453B-922E-97A00A384C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14B3C1B-D4FE-4843-9849-C3E28C0C9A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A8E46B-2F92-4514-A765-B40D4604D605}" type="datetimeFigureOut">
              <a:rPr lang="en-US" smtClean="0"/>
              <a:t>10/10/2017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539BB6F-16F8-4B30-A4D2-5CD975C80C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A5A163A-434F-4383-9089-E5C1FAD378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3A71D-0022-4F45-8D65-74C23AA4B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37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AA80301-D69F-4411-A51D-4859F4F2D8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70745"/>
            <a:ext cx="9144000" cy="1639218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n-US" sz="4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/>
            </a:r>
            <a:br>
              <a:rPr lang="en-US" sz="4000" dirty="0"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en-US" sz="4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/>
            </a:r>
            <a:br>
              <a:rPr lang="en-US" sz="4000" dirty="0"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en-US" dirty="0"/>
              <a:t/>
            </a:r>
            <a:br>
              <a:rPr lang="en-US" dirty="0"/>
            </a:br>
            <a:r>
              <a:rPr lang="en-US" sz="4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Multi-perspective Measurement of Religion in Current China</a:t>
            </a:r>
            <a:endParaRPr lang="en-US" sz="44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AF136CB9-0D93-4BC0-85E2-71DFA34B6D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696126"/>
          </a:xfrm>
        </p:spPr>
        <p:txBody>
          <a:bodyPr>
            <a:normAutofit fontScale="85000" lnSpcReduction="20000"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sz="1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Weidong Wang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(wwd@ruc.edu.cn)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Renmin</a:t>
            </a: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University of China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Oct. 11, 2017  , Washington D.C.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746C7EF2-B09F-44A7-B417-230ED142FEF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1059" y="3509963"/>
            <a:ext cx="1882336" cy="1316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26641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6800" y="516467"/>
            <a:ext cx="7518400" cy="471365"/>
          </a:xfrm>
        </p:spPr>
        <p:txBody>
          <a:bodyPr/>
          <a:lstStyle/>
          <a:p>
            <a:r>
              <a:rPr 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The Religion Affiliation of College Students</a:t>
            </a:r>
            <a:endParaRPr lang="en-US" dirty="0"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6B7D2-B98C-44FD-8D04-7EC62A564975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128" name="TextBox 127"/>
          <p:cNvSpPr txBox="1"/>
          <p:nvPr/>
        </p:nvSpPr>
        <p:spPr>
          <a:xfrm>
            <a:off x="9157910" y="1642976"/>
            <a:ext cx="2056676" cy="830997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defTabSz="1219170">
              <a:spcBef>
                <a:spcPct val="20000"/>
              </a:spcBef>
              <a:defRPr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8.6% college students reported believing in some religion </a:t>
            </a:r>
          </a:p>
        </p:txBody>
      </p:sp>
      <p:sp>
        <p:nvSpPr>
          <p:cNvPr id="142" name="Oval 141"/>
          <p:cNvSpPr>
            <a:spLocks noChangeAspect="1"/>
          </p:cNvSpPr>
          <p:nvPr/>
        </p:nvSpPr>
        <p:spPr>
          <a:xfrm>
            <a:off x="8400281" y="1692553"/>
            <a:ext cx="625361" cy="607457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grpSp>
        <p:nvGrpSpPr>
          <p:cNvPr id="15" name="Group 146"/>
          <p:cNvGrpSpPr/>
          <p:nvPr/>
        </p:nvGrpSpPr>
        <p:grpSpPr>
          <a:xfrm>
            <a:off x="8400281" y="3477832"/>
            <a:ext cx="625361" cy="607457"/>
            <a:chOff x="6299532" y="3384456"/>
            <a:chExt cx="469021" cy="455593"/>
          </a:xfrm>
        </p:grpSpPr>
        <p:sp>
          <p:nvSpPr>
            <p:cNvPr id="148" name="Oval 147"/>
            <p:cNvSpPr>
              <a:spLocks noChangeAspect="1"/>
            </p:cNvSpPr>
            <p:nvPr/>
          </p:nvSpPr>
          <p:spPr>
            <a:xfrm>
              <a:off x="6299532" y="3384456"/>
              <a:ext cx="469021" cy="455593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149" name="Freeform 36"/>
            <p:cNvSpPr>
              <a:spLocks noEditPoints="1"/>
            </p:cNvSpPr>
            <p:nvPr/>
          </p:nvSpPr>
          <p:spPr bwMode="auto">
            <a:xfrm>
              <a:off x="6435895" y="3505670"/>
              <a:ext cx="196295" cy="213164"/>
            </a:xfrm>
            <a:custGeom>
              <a:avLst/>
              <a:gdLst/>
              <a:ahLst/>
              <a:cxnLst>
                <a:cxn ang="0">
                  <a:pos x="55" y="64"/>
                </a:cxn>
                <a:cxn ang="0">
                  <a:pos x="0" y="59"/>
                </a:cxn>
                <a:cxn ang="0">
                  <a:pos x="4" y="9"/>
                </a:cxn>
                <a:cxn ang="0">
                  <a:pos x="9" y="5"/>
                </a:cxn>
                <a:cxn ang="0">
                  <a:pos x="17" y="0"/>
                </a:cxn>
                <a:cxn ang="0">
                  <a:pos x="23" y="9"/>
                </a:cxn>
                <a:cxn ang="0">
                  <a:pos x="36" y="5"/>
                </a:cxn>
                <a:cxn ang="0">
                  <a:pos x="44" y="0"/>
                </a:cxn>
                <a:cxn ang="0">
                  <a:pos x="50" y="9"/>
                </a:cxn>
                <a:cxn ang="0">
                  <a:pos x="59" y="13"/>
                </a:cxn>
                <a:cxn ang="0">
                  <a:pos x="15" y="33"/>
                </a:cxn>
                <a:cxn ang="0">
                  <a:pos x="4" y="23"/>
                </a:cxn>
                <a:cxn ang="0">
                  <a:pos x="15" y="33"/>
                </a:cxn>
                <a:cxn ang="0">
                  <a:pos x="15" y="35"/>
                </a:cxn>
                <a:cxn ang="0">
                  <a:pos x="4" y="47"/>
                </a:cxn>
                <a:cxn ang="0">
                  <a:pos x="15" y="59"/>
                </a:cxn>
                <a:cxn ang="0">
                  <a:pos x="4" y="49"/>
                </a:cxn>
                <a:cxn ang="0">
                  <a:pos x="15" y="59"/>
                </a:cxn>
                <a:cxn ang="0">
                  <a:pos x="17" y="4"/>
                </a:cxn>
                <a:cxn ang="0">
                  <a:pos x="13" y="5"/>
                </a:cxn>
                <a:cxn ang="0">
                  <a:pos x="15" y="17"/>
                </a:cxn>
                <a:cxn ang="0">
                  <a:pos x="18" y="16"/>
                </a:cxn>
                <a:cxn ang="0">
                  <a:pos x="28" y="33"/>
                </a:cxn>
                <a:cxn ang="0">
                  <a:pos x="17" y="23"/>
                </a:cxn>
                <a:cxn ang="0">
                  <a:pos x="28" y="33"/>
                </a:cxn>
                <a:cxn ang="0">
                  <a:pos x="28" y="35"/>
                </a:cxn>
                <a:cxn ang="0">
                  <a:pos x="17" y="47"/>
                </a:cxn>
                <a:cxn ang="0">
                  <a:pos x="28" y="59"/>
                </a:cxn>
                <a:cxn ang="0">
                  <a:pos x="17" y="49"/>
                </a:cxn>
                <a:cxn ang="0">
                  <a:pos x="28" y="59"/>
                </a:cxn>
                <a:cxn ang="0">
                  <a:pos x="42" y="23"/>
                </a:cxn>
                <a:cxn ang="0">
                  <a:pos x="31" y="33"/>
                </a:cxn>
                <a:cxn ang="0">
                  <a:pos x="42" y="47"/>
                </a:cxn>
                <a:cxn ang="0">
                  <a:pos x="31" y="35"/>
                </a:cxn>
                <a:cxn ang="0">
                  <a:pos x="42" y="47"/>
                </a:cxn>
                <a:cxn ang="0">
                  <a:pos x="42" y="49"/>
                </a:cxn>
                <a:cxn ang="0">
                  <a:pos x="31" y="59"/>
                </a:cxn>
                <a:cxn ang="0">
                  <a:pos x="45" y="5"/>
                </a:cxn>
                <a:cxn ang="0">
                  <a:pos x="42" y="4"/>
                </a:cxn>
                <a:cxn ang="0">
                  <a:pos x="41" y="16"/>
                </a:cxn>
                <a:cxn ang="0">
                  <a:pos x="44" y="17"/>
                </a:cxn>
                <a:cxn ang="0">
                  <a:pos x="45" y="5"/>
                </a:cxn>
                <a:cxn ang="0">
                  <a:pos x="55" y="23"/>
                </a:cxn>
                <a:cxn ang="0">
                  <a:pos x="44" y="33"/>
                </a:cxn>
                <a:cxn ang="0">
                  <a:pos x="55" y="47"/>
                </a:cxn>
                <a:cxn ang="0">
                  <a:pos x="44" y="35"/>
                </a:cxn>
                <a:cxn ang="0">
                  <a:pos x="55" y="47"/>
                </a:cxn>
                <a:cxn ang="0">
                  <a:pos x="55" y="49"/>
                </a:cxn>
                <a:cxn ang="0">
                  <a:pos x="44" y="59"/>
                </a:cxn>
              </a:cxnLst>
              <a:rect l="0" t="0" r="r" b="b"/>
              <a:pathLst>
                <a:path w="59" h="64">
                  <a:moveTo>
                    <a:pt x="59" y="59"/>
                  </a:moveTo>
                  <a:cubicBezTo>
                    <a:pt x="59" y="62"/>
                    <a:pt x="57" y="64"/>
                    <a:pt x="55" y="64"/>
                  </a:cubicBezTo>
                  <a:cubicBezTo>
                    <a:pt x="4" y="64"/>
                    <a:pt x="4" y="64"/>
                    <a:pt x="4" y="64"/>
                  </a:cubicBezTo>
                  <a:cubicBezTo>
                    <a:pt x="2" y="64"/>
                    <a:pt x="0" y="62"/>
                    <a:pt x="0" y="59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0" y="11"/>
                    <a:pt x="2" y="9"/>
                    <a:pt x="4" y="9"/>
                  </a:cubicBezTo>
                  <a:cubicBezTo>
                    <a:pt x="9" y="9"/>
                    <a:pt x="9" y="9"/>
                    <a:pt x="9" y="9"/>
                  </a:cubicBezTo>
                  <a:cubicBezTo>
                    <a:pt x="9" y="5"/>
                    <a:pt x="9" y="5"/>
                    <a:pt x="9" y="5"/>
                  </a:cubicBezTo>
                  <a:cubicBezTo>
                    <a:pt x="9" y="2"/>
                    <a:pt x="11" y="0"/>
                    <a:pt x="15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20" y="0"/>
                    <a:pt x="23" y="2"/>
                    <a:pt x="23" y="5"/>
                  </a:cubicBezTo>
                  <a:cubicBezTo>
                    <a:pt x="23" y="9"/>
                    <a:pt x="23" y="9"/>
                    <a:pt x="23" y="9"/>
                  </a:cubicBezTo>
                  <a:cubicBezTo>
                    <a:pt x="36" y="9"/>
                    <a:pt x="36" y="9"/>
                    <a:pt x="36" y="9"/>
                  </a:cubicBezTo>
                  <a:cubicBezTo>
                    <a:pt x="36" y="5"/>
                    <a:pt x="36" y="5"/>
                    <a:pt x="36" y="5"/>
                  </a:cubicBezTo>
                  <a:cubicBezTo>
                    <a:pt x="36" y="2"/>
                    <a:pt x="39" y="0"/>
                    <a:pt x="42" y="0"/>
                  </a:cubicBezTo>
                  <a:cubicBezTo>
                    <a:pt x="44" y="0"/>
                    <a:pt x="44" y="0"/>
                    <a:pt x="44" y="0"/>
                  </a:cubicBezTo>
                  <a:cubicBezTo>
                    <a:pt x="47" y="0"/>
                    <a:pt x="50" y="2"/>
                    <a:pt x="50" y="5"/>
                  </a:cubicBezTo>
                  <a:cubicBezTo>
                    <a:pt x="50" y="9"/>
                    <a:pt x="50" y="9"/>
                    <a:pt x="50" y="9"/>
                  </a:cubicBezTo>
                  <a:cubicBezTo>
                    <a:pt x="55" y="9"/>
                    <a:pt x="55" y="9"/>
                    <a:pt x="55" y="9"/>
                  </a:cubicBezTo>
                  <a:cubicBezTo>
                    <a:pt x="57" y="9"/>
                    <a:pt x="59" y="11"/>
                    <a:pt x="59" y="13"/>
                  </a:cubicBezTo>
                  <a:lnTo>
                    <a:pt x="59" y="59"/>
                  </a:lnTo>
                  <a:close/>
                  <a:moveTo>
                    <a:pt x="15" y="33"/>
                  </a:moveTo>
                  <a:cubicBezTo>
                    <a:pt x="15" y="23"/>
                    <a:pt x="15" y="23"/>
                    <a:pt x="15" y="23"/>
                  </a:cubicBezTo>
                  <a:cubicBezTo>
                    <a:pt x="4" y="23"/>
                    <a:pt x="4" y="23"/>
                    <a:pt x="4" y="23"/>
                  </a:cubicBezTo>
                  <a:cubicBezTo>
                    <a:pt x="4" y="33"/>
                    <a:pt x="4" y="33"/>
                    <a:pt x="4" y="33"/>
                  </a:cubicBezTo>
                  <a:lnTo>
                    <a:pt x="15" y="33"/>
                  </a:lnTo>
                  <a:close/>
                  <a:moveTo>
                    <a:pt x="15" y="47"/>
                  </a:moveTo>
                  <a:cubicBezTo>
                    <a:pt x="15" y="35"/>
                    <a:pt x="15" y="35"/>
                    <a:pt x="15" y="35"/>
                  </a:cubicBezTo>
                  <a:cubicBezTo>
                    <a:pt x="4" y="35"/>
                    <a:pt x="4" y="35"/>
                    <a:pt x="4" y="35"/>
                  </a:cubicBezTo>
                  <a:cubicBezTo>
                    <a:pt x="4" y="47"/>
                    <a:pt x="4" y="47"/>
                    <a:pt x="4" y="47"/>
                  </a:cubicBezTo>
                  <a:lnTo>
                    <a:pt x="15" y="47"/>
                  </a:lnTo>
                  <a:close/>
                  <a:moveTo>
                    <a:pt x="15" y="59"/>
                  </a:moveTo>
                  <a:cubicBezTo>
                    <a:pt x="15" y="49"/>
                    <a:pt x="15" y="49"/>
                    <a:pt x="15" y="49"/>
                  </a:cubicBezTo>
                  <a:cubicBezTo>
                    <a:pt x="4" y="49"/>
                    <a:pt x="4" y="49"/>
                    <a:pt x="4" y="49"/>
                  </a:cubicBezTo>
                  <a:cubicBezTo>
                    <a:pt x="4" y="59"/>
                    <a:pt x="4" y="59"/>
                    <a:pt x="4" y="59"/>
                  </a:cubicBezTo>
                  <a:lnTo>
                    <a:pt x="15" y="59"/>
                  </a:lnTo>
                  <a:close/>
                  <a:moveTo>
                    <a:pt x="18" y="5"/>
                  </a:moveTo>
                  <a:cubicBezTo>
                    <a:pt x="18" y="5"/>
                    <a:pt x="18" y="4"/>
                    <a:pt x="17" y="4"/>
                  </a:cubicBezTo>
                  <a:cubicBezTo>
                    <a:pt x="15" y="4"/>
                    <a:pt x="15" y="4"/>
                    <a:pt x="15" y="4"/>
                  </a:cubicBezTo>
                  <a:cubicBezTo>
                    <a:pt x="14" y="4"/>
                    <a:pt x="13" y="5"/>
                    <a:pt x="13" y="5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4" y="17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8" y="17"/>
                    <a:pt x="18" y="16"/>
                    <a:pt x="18" y="16"/>
                  </a:cubicBezTo>
                  <a:lnTo>
                    <a:pt x="18" y="5"/>
                  </a:lnTo>
                  <a:close/>
                  <a:moveTo>
                    <a:pt x="28" y="33"/>
                  </a:moveTo>
                  <a:cubicBezTo>
                    <a:pt x="28" y="23"/>
                    <a:pt x="28" y="23"/>
                    <a:pt x="28" y="23"/>
                  </a:cubicBezTo>
                  <a:cubicBezTo>
                    <a:pt x="17" y="23"/>
                    <a:pt x="17" y="23"/>
                    <a:pt x="17" y="23"/>
                  </a:cubicBezTo>
                  <a:cubicBezTo>
                    <a:pt x="17" y="33"/>
                    <a:pt x="17" y="33"/>
                    <a:pt x="17" y="33"/>
                  </a:cubicBezTo>
                  <a:lnTo>
                    <a:pt x="28" y="33"/>
                  </a:lnTo>
                  <a:close/>
                  <a:moveTo>
                    <a:pt x="28" y="47"/>
                  </a:moveTo>
                  <a:cubicBezTo>
                    <a:pt x="28" y="35"/>
                    <a:pt x="28" y="35"/>
                    <a:pt x="28" y="35"/>
                  </a:cubicBezTo>
                  <a:cubicBezTo>
                    <a:pt x="17" y="35"/>
                    <a:pt x="17" y="35"/>
                    <a:pt x="17" y="35"/>
                  </a:cubicBezTo>
                  <a:cubicBezTo>
                    <a:pt x="17" y="47"/>
                    <a:pt x="17" y="47"/>
                    <a:pt x="17" y="47"/>
                  </a:cubicBezTo>
                  <a:lnTo>
                    <a:pt x="28" y="47"/>
                  </a:lnTo>
                  <a:close/>
                  <a:moveTo>
                    <a:pt x="28" y="59"/>
                  </a:moveTo>
                  <a:cubicBezTo>
                    <a:pt x="28" y="49"/>
                    <a:pt x="28" y="49"/>
                    <a:pt x="28" y="49"/>
                  </a:cubicBezTo>
                  <a:cubicBezTo>
                    <a:pt x="17" y="49"/>
                    <a:pt x="17" y="49"/>
                    <a:pt x="17" y="49"/>
                  </a:cubicBezTo>
                  <a:cubicBezTo>
                    <a:pt x="17" y="59"/>
                    <a:pt x="17" y="59"/>
                    <a:pt x="17" y="59"/>
                  </a:cubicBezTo>
                  <a:lnTo>
                    <a:pt x="28" y="59"/>
                  </a:lnTo>
                  <a:close/>
                  <a:moveTo>
                    <a:pt x="42" y="33"/>
                  </a:moveTo>
                  <a:cubicBezTo>
                    <a:pt x="42" y="23"/>
                    <a:pt x="42" y="23"/>
                    <a:pt x="42" y="23"/>
                  </a:cubicBezTo>
                  <a:cubicBezTo>
                    <a:pt x="31" y="23"/>
                    <a:pt x="31" y="23"/>
                    <a:pt x="31" y="23"/>
                  </a:cubicBezTo>
                  <a:cubicBezTo>
                    <a:pt x="31" y="33"/>
                    <a:pt x="31" y="33"/>
                    <a:pt x="31" y="33"/>
                  </a:cubicBezTo>
                  <a:lnTo>
                    <a:pt x="42" y="33"/>
                  </a:lnTo>
                  <a:close/>
                  <a:moveTo>
                    <a:pt x="42" y="47"/>
                  </a:moveTo>
                  <a:cubicBezTo>
                    <a:pt x="42" y="35"/>
                    <a:pt x="42" y="35"/>
                    <a:pt x="42" y="35"/>
                  </a:cubicBezTo>
                  <a:cubicBezTo>
                    <a:pt x="31" y="35"/>
                    <a:pt x="31" y="35"/>
                    <a:pt x="31" y="35"/>
                  </a:cubicBezTo>
                  <a:cubicBezTo>
                    <a:pt x="31" y="47"/>
                    <a:pt x="31" y="47"/>
                    <a:pt x="31" y="47"/>
                  </a:cubicBezTo>
                  <a:lnTo>
                    <a:pt x="42" y="47"/>
                  </a:lnTo>
                  <a:close/>
                  <a:moveTo>
                    <a:pt x="42" y="59"/>
                  </a:moveTo>
                  <a:cubicBezTo>
                    <a:pt x="42" y="49"/>
                    <a:pt x="42" y="49"/>
                    <a:pt x="42" y="49"/>
                  </a:cubicBezTo>
                  <a:cubicBezTo>
                    <a:pt x="31" y="49"/>
                    <a:pt x="31" y="49"/>
                    <a:pt x="31" y="49"/>
                  </a:cubicBezTo>
                  <a:cubicBezTo>
                    <a:pt x="31" y="59"/>
                    <a:pt x="31" y="59"/>
                    <a:pt x="31" y="59"/>
                  </a:cubicBezTo>
                  <a:lnTo>
                    <a:pt x="42" y="59"/>
                  </a:lnTo>
                  <a:close/>
                  <a:moveTo>
                    <a:pt x="45" y="5"/>
                  </a:moveTo>
                  <a:cubicBezTo>
                    <a:pt x="45" y="5"/>
                    <a:pt x="45" y="4"/>
                    <a:pt x="44" y="4"/>
                  </a:cubicBezTo>
                  <a:cubicBezTo>
                    <a:pt x="42" y="4"/>
                    <a:pt x="42" y="4"/>
                    <a:pt x="42" y="4"/>
                  </a:cubicBezTo>
                  <a:cubicBezTo>
                    <a:pt x="41" y="4"/>
                    <a:pt x="41" y="5"/>
                    <a:pt x="41" y="5"/>
                  </a:cubicBezTo>
                  <a:cubicBezTo>
                    <a:pt x="41" y="16"/>
                    <a:pt x="41" y="16"/>
                    <a:pt x="41" y="16"/>
                  </a:cubicBezTo>
                  <a:cubicBezTo>
                    <a:pt x="41" y="16"/>
                    <a:pt x="41" y="17"/>
                    <a:pt x="42" y="17"/>
                  </a:cubicBezTo>
                  <a:cubicBezTo>
                    <a:pt x="44" y="17"/>
                    <a:pt x="44" y="17"/>
                    <a:pt x="44" y="17"/>
                  </a:cubicBezTo>
                  <a:cubicBezTo>
                    <a:pt x="45" y="17"/>
                    <a:pt x="45" y="16"/>
                    <a:pt x="45" y="16"/>
                  </a:cubicBezTo>
                  <a:lnTo>
                    <a:pt x="45" y="5"/>
                  </a:lnTo>
                  <a:close/>
                  <a:moveTo>
                    <a:pt x="55" y="33"/>
                  </a:moveTo>
                  <a:cubicBezTo>
                    <a:pt x="55" y="23"/>
                    <a:pt x="55" y="23"/>
                    <a:pt x="55" y="23"/>
                  </a:cubicBezTo>
                  <a:cubicBezTo>
                    <a:pt x="44" y="23"/>
                    <a:pt x="44" y="23"/>
                    <a:pt x="44" y="23"/>
                  </a:cubicBezTo>
                  <a:cubicBezTo>
                    <a:pt x="44" y="33"/>
                    <a:pt x="44" y="33"/>
                    <a:pt x="44" y="33"/>
                  </a:cubicBezTo>
                  <a:lnTo>
                    <a:pt x="55" y="33"/>
                  </a:lnTo>
                  <a:close/>
                  <a:moveTo>
                    <a:pt x="55" y="47"/>
                  </a:moveTo>
                  <a:cubicBezTo>
                    <a:pt x="55" y="35"/>
                    <a:pt x="55" y="35"/>
                    <a:pt x="55" y="35"/>
                  </a:cubicBezTo>
                  <a:cubicBezTo>
                    <a:pt x="44" y="35"/>
                    <a:pt x="44" y="35"/>
                    <a:pt x="44" y="35"/>
                  </a:cubicBezTo>
                  <a:cubicBezTo>
                    <a:pt x="44" y="47"/>
                    <a:pt x="44" y="47"/>
                    <a:pt x="44" y="47"/>
                  </a:cubicBezTo>
                  <a:lnTo>
                    <a:pt x="55" y="47"/>
                  </a:lnTo>
                  <a:close/>
                  <a:moveTo>
                    <a:pt x="55" y="59"/>
                  </a:moveTo>
                  <a:cubicBezTo>
                    <a:pt x="55" y="49"/>
                    <a:pt x="55" y="49"/>
                    <a:pt x="55" y="49"/>
                  </a:cubicBezTo>
                  <a:cubicBezTo>
                    <a:pt x="44" y="49"/>
                    <a:pt x="44" y="49"/>
                    <a:pt x="44" y="49"/>
                  </a:cubicBezTo>
                  <a:cubicBezTo>
                    <a:pt x="44" y="59"/>
                    <a:pt x="44" y="59"/>
                    <a:pt x="44" y="59"/>
                  </a:cubicBezTo>
                  <a:lnTo>
                    <a:pt x="55" y="59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</p:grpSp>
      <p:sp>
        <p:nvSpPr>
          <p:cNvPr id="164" name="Rounded Rectangle 163"/>
          <p:cNvSpPr/>
          <p:nvPr/>
        </p:nvSpPr>
        <p:spPr>
          <a:xfrm>
            <a:off x="4934635" y="4551850"/>
            <a:ext cx="3121664" cy="557046"/>
          </a:xfrm>
          <a:prstGeom prst="roundRect">
            <a:avLst>
              <a:gd name="adj" fmla="val 6876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165" name="Rounded Rectangle 164"/>
          <p:cNvSpPr/>
          <p:nvPr/>
        </p:nvSpPr>
        <p:spPr>
          <a:xfrm>
            <a:off x="794309" y="4547944"/>
            <a:ext cx="3121664" cy="560951"/>
          </a:xfrm>
          <a:prstGeom prst="roundRect">
            <a:avLst>
              <a:gd name="adj" fmla="val 6876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166" name="TextBox 165"/>
          <p:cNvSpPr txBox="1"/>
          <p:nvPr/>
        </p:nvSpPr>
        <p:spPr>
          <a:xfrm>
            <a:off x="693641" y="4684762"/>
            <a:ext cx="3121664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bg1"/>
                </a:solidFill>
              </a:rPr>
              <a:t>Confirm religion before college</a:t>
            </a:r>
          </a:p>
        </p:txBody>
      </p:sp>
      <p:sp>
        <p:nvSpPr>
          <p:cNvPr id="167" name="TextBox 166"/>
          <p:cNvSpPr txBox="1"/>
          <p:nvPr/>
        </p:nvSpPr>
        <p:spPr>
          <a:xfrm>
            <a:off x="5111840" y="4708996"/>
            <a:ext cx="2706699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bg1"/>
                </a:solidFill>
              </a:rPr>
              <a:t>Confirm religion in college</a:t>
            </a:r>
          </a:p>
        </p:txBody>
      </p:sp>
      <p:sp>
        <p:nvSpPr>
          <p:cNvPr id="98" name="Freeform 36">
            <a:extLst>
              <a:ext uri="{FF2B5EF4-FFF2-40B4-BE49-F238E27FC236}">
                <a16:creationId xmlns:a16="http://schemas.microsoft.com/office/drawing/2014/main" xmlns="" id="{8E0851D6-46BC-4953-8C50-C05E97F3D298}"/>
              </a:ext>
            </a:extLst>
          </p:cNvPr>
          <p:cNvSpPr>
            <a:spLocks noEditPoints="1"/>
          </p:cNvSpPr>
          <p:nvPr/>
        </p:nvSpPr>
        <p:spPr bwMode="auto">
          <a:xfrm>
            <a:off x="8583496" y="1853992"/>
            <a:ext cx="261727" cy="284219"/>
          </a:xfrm>
          <a:custGeom>
            <a:avLst/>
            <a:gdLst/>
            <a:ahLst/>
            <a:cxnLst>
              <a:cxn ang="0">
                <a:pos x="55" y="64"/>
              </a:cxn>
              <a:cxn ang="0">
                <a:pos x="0" y="59"/>
              </a:cxn>
              <a:cxn ang="0">
                <a:pos x="4" y="9"/>
              </a:cxn>
              <a:cxn ang="0">
                <a:pos x="9" y="5"/>
              </a:cxn>
              <a:cxn ang="0">
                <a:pos x="17" y="0"/>
              </a:cxn>
              <a:cxn ang="0">
                <a:pos x="23" y="9"/>
              </a:cxn>
              <a:cxn ang="0">
                <a:pos x="36" y="5"/>
              </a:cxn>
              <a:cxn ang="0">
                <a:pos x="44" y="0"/>
              </a:cxn>
              <a:cxn ang="0">
                <a:pos x="50" y="9"/>
              </a:cxn>
              <a:cxn ang="0">
                <a:pos x="59" y="13"/>
              </a:cxn>
              <a:cxn ang="0">
                <a:pos x="15" y="33"/>
              </a:cxn>
              <a:cxn ang="0">
                <a:pos x="4" y="23"/>
              </a:cxn>
              <a:cxn ang="0">
                <a:pos x="15" y="33"/>
              </a:cxn>
              <a:cxn ang="0">
                <a:pos x="15" y="35"/>
              </a:cxn>
              <a:cxn ang="0">
                <a:pos x="4" y="47"/>
              </a:cxn>
              <a:cxn ang="0">
                <a:pos x="15" y="59"/>
              </a:cxn>
              <a:cxn ang="0">
                <a:pos x="4" y="49"/>
              </a:cxn>
              <a:cxn ang="0">
                <a:pos x="15" y="59"/>
              </a:cxn>
              <a:cxn ang="0">
                <a:pos x="17" y="4"/>
              </a:cxn>
              <a:cxn ang="0">
                <a:pos x="13" y="5"/>
              </a:cxn>
              <a:cxn ang="0">
                <a:pos x="15" y="17"/>
              </a:cxn>
              <a:cxn ang="0">
                <a:pos x="18" y="16"/>
              </a:cxn>
              <a:cxn ang="0">
                <a:pos x="28" y="33"/>
              </a:cxn>
              <a:cxn ang="0">
                <a:pos x="17" y="23"/>
              </a:cxn>
              <a:cxn ang="0">
                <a:pos x="28" y="33"/>
              </a:cxn>
              <a:cxn ang="0">
                <a:pos x="28" y="35"/>
              </a:cxn>
              <a:cxn ang="0">
                <a:pos x="17" y="47"/>
              </a:cxn>
              <a:cxn ang="0">
                <a:pos x="28" y="59"/>
              </a:cxn>
              <a:cxn ang="0">
                <a:pos x="17" y="49"/>
              </a:cxn>
              <a:cxn ang="0">
                <a:pos x="28" y="59"/>
              </a:cxn>
              <a:cxn ang="0">
                <a:pos x="42" y="23"/>
              </a:cxn>
              <a:cxn ang="0">
                <a:pos x="31" y="33"/>
              </a:cxn>
              <a:cxn ang="0">
                <a:pos x="42" y="47"/>
              </a:cxn>
              <a:cxn ang="0">
                <a:pos x="31" y="35"/>
              </a:cxn>
              <a:cxn ang="0">
                <a:pos x="42" y="47"/>
              </a:cxn>
              <a:cxn ang="0">
                <a:pos x="42" y="49"/>
              </a:cxn>
              <a:cxn ang="0">
                <a:pos x="31" y="59"/>
              </a:cxn>
              <a:cxn ang="0">
                <a:pos x="45" y="5"/>
              </a:cxn>
              <a:cxn ang="0">
                <a:pos x="42" y="4"/>
              </a:cxn>
              <a:cxn ang="0">
                <a:pos x="41" y="16"/>
              </a:cxn>
              <a:cxn ang="0">
                <a:pos x="44" y="17"/>
              </a:cxn>
              <a:cxn ang="0">
                <a:pos x="45" y="5"/>
              </a:cxn>
              <a:cxn ang="0">
                <a:pos x="55" y="23"/>
              </a:cxn>
              <a:cxn ang="0">
                <a:pos x="44" y="33"/>
              </a:cxn>
              <a:cxn ang="0">
                <a:pos x="55" y="47"/>
              </a:cxn>
              <a:cxn ang="0">
                <a:pos x="44" y="35"/>
              </a:cxn>
              <a:cxn ang="0">
                <a:pos x="55" y="47"/>
              </a:cxn>
              <a:cxn ang="0">
                <a:pos x="55" y="49"/>
              </a:cxn>
              <a:cxn ang="0">
                <a:pos x="44" y="59"/>
              </a:cxn>
            </a:cxnLst>
            <a:rect l="0" t="0" r="r" b="b"/>
            <a:pathLst>
              <a:path w="59" h="64">
                <a:moveTo>
                  <a:pt x="59" y="59"/>
                </a:moveTo>
                <a:cubicBezTo>
                  <a:pt x="59" y="62"/>
                  <a:pt x="57" y="64"/>
                  <a:pt x="55" y="64"/>
                </a:cubicBezTo>
                <a:cubicBezTo>
                  <a:pt x="4" y="64"/>
                  <a:pt x="4" y="64"/>
                  <a:pt x="4" y="64"/>
                </a:cubicBezTo>
                <a:cubicBezTo>
                  <a:pt x="2" y="64"/>
                  <a:pt x="0" y="62"/>
                  <a:pt x="0" y="59"/>
                </a:cubicBezTo>
                <a:cubicBezTo>
                  <a:pt x="0" y="13"/>
                  <a:pt x="0" y="13"/>
                  <a:pt x="0" y="13"/>
                </a:cubicBezTo>
                <a:cubicBezTo>
                  <a:pt x="0" y="11"/>
                  <a:pt x="2" y="9"/>
                  <a:pt x="4" y="9"/>
                </a:cubicBezTo>
                <a:cubicBezTo>
                  <a:pt x="9" y="9"/>
                  <a:pt x="9" y="9"/>
                  <a:pt x="9" y="9"/>
                </a:cubicBezTo>
                <a:cubicBezTo>
                  <a:pt x="9" y="5"/>
                  <a:pt x="9" y="5"/>
                  <a:pt x="9" y="5"/>
                </a:cubicBezTo>
                <a:cubicBezTo>
                  <a:pt x="9" y="2"/>
                  <a:pt x="11" y="0"/>
                  <a:pt x="15" y="0"/>
                </a:cubicBezTo>
                <a:cubicBezTo>
                  <a:pt x="17" y="0"/>
                  <a:pt x="17" y="0"/>
                  <a:pt x="17" y="0"/>
                </a:cubicBezTo>
                <a:cubicBezTo>
                  <a:pt x="20" y="0"/>
                  <a:pt x="23" y="2"/>
                  <a:pt x="23" y="5"/>
                </a:cubicBezTo>
                <a:cubicBezTo>
                  <a:pt x="23" y="9"/>
                  <a:pt x="23" y="9"/>
                  <a:pt x="23" y="9"/>
                </a:cubicBezTo>
                <a:cubicBezTo>
                  <a:pt x="36" y="9"/>
                  <a:pt x="36" y="9"/>
                  <a:pt x="36" y="9"/>
                </a:cubicBezTo>
                <a:cubicBezTo>
                  <a:pt x="36" y="5"/>
                  <a:pt x="36" y="5"/>
                  <a:pt x="36" y="5"/>
                </a:cubicBezTo>
                <a:cubicBezTo>
                  <a:pt x="36" y="2"/>
                  <a:pt x="39" y="0"/>
                  <a:pt x="42" y="0"/>
                </a:cubicBezTo>
                <a:cubicBezTo>
                  <a:pt x="44" y="0"/>
                  <a:pt x="44" y="0"/>
                  <a:pt x="44" y="0"/>
                </a:cubicBezTo>
                <a:cubicBezTo>
                  <a:pt x="47" y="0"/>
                  <a:pt x="50" y="2"/>
                  <a:pt x="50" y="5"/>
                </a:cubicBezTo>
                <a:cubicBezTo>
                  <a:pt x="50" y="9"/>
                  <a:pt x="50" y="9"/>
                  <a:pt x="50" y="9"/>
                </a:cubicBezTo>
                <a:cubicBezTo>
                  <a:pt x="55" y="9"/>
                  <a:pt x="55" y="9"/>
                  <a:pt x="55" y="9"/>
                </a:cubicBezTo>
                <a:cubicBezTo>
                  <a:pt x="57" y="9"/>
                  <a:pt x="59" y="11"/>
                  <a:pt x="59" y="13"/>
                </a:cubicBezTo>
                <a:lnTo>
                  <a:pt x="59" y="59"/>
                </a:lnTo>
                <a:close/>
                <a:moveTo>
                  <a:pt x="15" y="33"/>
                </a:moveTo>
                <a:cubicBezTo>
                  <a:pt x="15" y="23"/>
                  <a:pt x="15" y="23"/>
                  <a:pt x="15" y="23"/>
                </a:cubicBezTo>
                <a:cubicBezTo>
                  <a:pt x="4" y="23"/>
                  <a:pt x="4" y="23"/>
                  <a:pt x="4" y="23"/>
                </a:cubicBezTo>
                <a:cubicBezTo>
                  <a:pt x="4" y="33"/>
                  <a:pt x="4" y="33"/>
                  <a:pt x="4" y="33"/>
                </a:cubicBezTo>
                <a:lnTo>
                  <a:pt x="15" y="33"/>
                </a:lnTo>
                <a:close/>
                <a:moveTo>
                  <a:pt x="15" y="47"/>
                </a:moveTo>
                <a:cubicBezTo>
                  <a:pt x="15" y="35"/>
                  <a:pt x="15" y="35"/>
                  <a:pt x="15" y="35"/>
                </a:cubicBezTo>
                <a:cubicBezTo>
                  <a:pt x="4" y="35"/>
                  <a:pt x="4" y="35"/>
                  <a:pt x="4" y="35"/>
                </a:cubicBezTo>
                <a:cubicBezTo>
                  <a:pt x="4" y="47"/>
                  <a:pt x="4" y="47"/>
                  <a:pt x="4" y="47"/>
                </a:cubicBezTo>
                <a:lnTo>
                  <a:pt x="15" y="47"/>
                </a:lnTo>
                <a:close/>
                <a:moveTo>
                  <a:pt x="15" y="59"/>
                </a:moveTo>
                <a:cubicBezTo>
                  <a:pt x="15" y="49"/>
                  <a:pt x="15" y="49"/>
                  <a:pt x="15" y="49"/>
                </a:cubicBezTo>
                <a:cubicBezTo>
                  <a:pt x="4" y="49"/>
                  <a:pt x="4" y="49"/>
                  <a:pt x="4" y="49"/>
                </a:cubicBezTo>
                <a:cubicBezTo>
                  <a:pt x="4" y="59"/>
                  <a:pt x="4" y="59"/>
                  <a:pt x="4" y="59"/>
                </a:cubicBezTo>
                <a:lnTo>
                  <a:pt x="15" y="59"/>
                </a:lnTo>
                <a:close/>
                <a:moveTo>
                  <a:pt x="18" y="5"/>
                </a:moveTo>
                <a:cubicBezTo>
                  <a:pt x="18" y="5"/>
                  <a:pt x="18" y="4"/>
                  <a:pt x="17" y="4"/>
                </a:cubicBezTo>
                <a:cubicBezTo>
                  <a:pt x="15" y="4"/>
                  <a:pt x="15" y="4"/>
                  <a:pt x="15" y="4"/>
                </a:cubicBezTo>
                <a:cubicBezTo>
                  <a:pt x="14" y="4"/>
                  <a:pt x="13" y="5"/>
                  <a:pt x="13" y="5"/>
                </a:cubicBezTo>
                <a:cubicBezTo>
                  <a:pt x="13" y="16"/>
                  <a:pt x="13" y="16"/>
                  <a:pt x="13" y="16"/>
                </a:cubicBezTo>
                <a:cubicBezTo>
                  <a:pt x="13" y="16"/>
                  <a:pt x="14" y="17"/>
                  <a:pt x="15" y="17"/>
                </a:cubicBezTo>
                <a:cubicBezTo>
                  <a:pt x="17" y="17"/>
                  <a:pt x="17" y="17"/>
                  <a:pt x="17" y="17"/>
                </a:cubicBezTo>
                <a:cubicBezTo>
                  <a:pt x="18" y="17"/>
                  <a:pt x="18" y="16"/>
                  <a:pt x="18" y="16"/>
                </a:cubicBezTo>
                <a:lnTo>
                  <a:pt x="18" y="5"/>
                </a:lnTo>
                <a:close/>
                <a:moveTo>
                  <a:pt x="28" y="33"/>
                </a:moveTo>
                <a:cubicBezTo>
                  <a:pt x="28" y="23"/>
                  <a:pt x="28" y="23"/>
                  <a:pt x="28" y="23"/>
                </a:cubicBezTo>
                <a:cubicBezTo>
                  <a:pt x="17" y="23"/>
                  <a:pt x="17" y="23"/>
                  <a:pt x="17" y="23"/>
                </a:cubicBezTo>
                <a:cubicBezTo>
                  <a:pt x="17" y="33"/>
                  <a:pt x="17" y="33"/>
                  <a:pt x="17" y="33"/>
                </a:cubicBezTo>
                <a:lnTo>
                  <a:pt x="28" y="33"/>
                </a:lnTo>
                <a:close/>
                <a:moveTo>
                  <a:pt x="28" y="47"/>
                </a:moveTo>
                <a:cubicBezTo>
                  <a:pt x="28" y="35"/>
                  <a:pt x="28" y="35"/>
                  <a:pt x="28" y="35"/>
                </a:cubicBezTo>
                <a:cubicBezTo>
                  <a:pt x="17" y="35"/>
                  <a:pt x="17" y="35"/>
                  <a:pt x="17" y="35"/>
                </a:cubicBezTo>
                <a:cubicBezTo>
                  <a:pt x="17" y="47"/>
                  <a:pt x="17" y="47"/>
                  <a:pt x="17" y="47"/>
                </a:cubicBezTo>
                <a:lnTo>
                  <a:pt x="28" y="47"/>
                </a:lnTo>
                <a:close/>
                <a:moveTo>
                  <a:pt x="28" y="59"/>
                </a:moveTo>
                <a:cubicBezTo>
                  <a:pt x="28" y="49"/>
                  <a:pt x="28" y="49"/>
                  <a:pt x="28" y="49"/>
                </a:cubicBezTo>
                <a:cubicBezTo>
                  <a:pt x="17" y="49"/>
                  <a:pt x="17" y="49"/>
                  <a:pt x="17" y="49"/>
                </a:cubicBezTo>
                <a:cubicBezTo>
                  <a:pt x="17" y="59"/>
                  <a:pt x="17" y="59"/>
                  <a:pt x="17" y="59"/>
                </a:cubicBezTo>
                <a:lnTo>
                  <a:pt x="28" y="59"/>
                </a:lnTo>
                <a:close/>
                <a:moveTo>
                  <a:pt x="42" y="33"/>
                </a:moveTo>
                <a:cubicBezTo>
                  <a:pt x="42" y="23"/>
                  <a:pt x="42" y="23"/>
                  <a:pt x="42" y="23"/>
                </a:cubicBezTo>
                <a:cubicBezTo>
                  <a:pt x="31" y="23"/>
                  <a:pt x="31" y="23"/>
                  <a:pt x="31" y="23"/>
                </a:cubicBezTo>
                <a:cubicBezTo>
                  <a:pt x="31" y="33"/>
                  <a:pt x="31" y="33"/>
                  <a:pt x="31" y="33"/>
                </a:cubicBezTo>
                <a:lnTo>
                  <a:pt x="42" y="33"/>
                </a:lnTo>
                <a:close/>
                <a:moveTo>
                  <a:pt x="42" y="47"/>
                </a:moveTo>
                <a:cubicBezTo>
                  <a:pt x="42" y="35"/>
                  <a:pt x="42" y="35"/>
                  <a:pt x="42" y="35"/>
                </a:cubicBezTo>
                <a:cubicBezTo>
                  <a:pt x="31" y="35"/>
                  <a:pt x="31" y="35"/>
                  <a:pt x="31" y="35"/>
                </a:cubicBezTo>
                <a:cubicBezTo>
                  <a:pt x="31" y="47"/>
                  <a:pt x="31" y="47"/>
                  <a:pt x="31" y="47"/>
                </a:cubicBezTo>
                <a:lnTo>
                  <a:pt x="42" y="47"/>
                </a:lnTo>
                <a:close/>
                <a:moveTo>
                  <a:pt x="42" y="59"/>
                </a:moveTo>
                <a:cubicBezTo>
                  <a:pt x="42" y="49"/>
                  <a:pt x="42" y="49"/>
                  <a:pt x="42" y="49"/>
                </a:cubicBezTo>
                <a:cubicBezTo>
                  <a:pt x="31" y="49"/>
                  <a:pt x="31" y="49"/>
                  <a:pt x="31" y="49"/>
                </a:cubicBezTo>
                <a:cubicBezTo>
                  <a:pt x="31" y="59"/>
                  <a:pt x="31" y="59"/>
                  <a:pt x="31" y="59"/>
                </a:cubicBezTo>
                <a:lnTo>
                  <a:pt x="42" y="59"/>
                </a:lnTo>
                <a:close/>
                <a:moveTo>
                  <a:pt x="45" y="5"/>
                </a:moveTo>
                <a:cubicBezTo>
                  <a:pt x="45" y="5"/>
                  <a:pt x="45" y="4"/>
                  <a:pt x="44" y="4"/>
                </a:cubicBezTo>
                <a:cubicBezTo>
                  <a:pt x="42" y="4"/>
                  <a:pt x="42" y="4"/>
                  <a:pt x="42" y="4"/>
                </a:cubicBezTo>
                <a:cubicBezTo>
                  <a:pt x="41" y="4"/>
                  <a:pt x="41" y="5"/>
                  <a:pt x="41" y="5"/>
                </a:cubicBezTo>
                <a:cubicBezTo>
                  <a:pt x="41" y="16"/>
                  <a:pt x="41" y="16"/>
                  <a:pt x="41" y="16"/>
                </a:cubicBezTo>
                <a:cubicBezTo>
                  <a:pt x="41" y="16"/>
                  <a:pt x="41" y="17"/>
                  <a:pt x="42" y="17"/>
                </a:cubicBezTo>
                <a:cubicBezTo>
                  <a:pt x="44" y="17"/>
                  <a:pt x="44" y="17"/>
                  <a:pt x="44" y="17"/>
                </a:cubicBezTo>
                <a:cubicBezTo>
                  <a:pt x="45" y="17"/>
                  <a:pt x="45" y="16"/>
                  <a:pt x="45" y="16"/>
                </a:cubicBezTo>
                <a:lnTo>
                  <a:pt x="45" y="5"/>
                </a:lnTo>
                <a:close/>
                <a:moveTo>
                  <a:pt x="55" y="33"/>
                </a:moveTo>
                <a:cubicBezTo>
                  <a:pt x="55" y="23"/>
                  <a:pt x="55" y="23"/>
                  <a:pt x="55" y="23"/>
                </a:cubicBezTo>
                <a:cubicBezTo>
                  <a:pt x="44" y="23"/>
                  <a:pt x="44" y="23"/>
                  <a:pt x="44" y="23"/>
                </a:cubicBezTo>
                <a:cubicBezTo>
                  <a:pt x="44" y="33"/>
                  <a:pt x="44" y="33"/>
                  <a:pt x="44" y="33"/>
                </a:cubicBezTo>
                <a:lnTo>
                  <a:pt x="55" y="33"/>
                </a:lnTo>
                <a:close/>
                <a:moveTo>
                  <a:pt x="55" y="47"/>
                </a:moveTo>
                <a:cubicBezTo>
                  <a:pt x="55" y="35"/>
                  <a:pt x="55" y="35"/>
                  <a:pt x="55" y="35"/>
                </a:cubicBezTo>
                <a:cubicBezTo>
                  <a:pt x="44" y="35"/>
                  <a:pt x="44" y="35"/>
                  <a:pt x="44" y="35"/>
                </a:cubicBezTo>
                <a:cubicBezTo>
                  <a:pt x="44" y="47"/>
                  <a:pt x="44" y="47"/>
                  <a:pt x="44" y="47"/>
                </a:cubicBezTo>
                <a:lnTo>
                  <a:pt x="55" y="47"/>
                </a:lnTo>
                <a:close/>
                <a:moveTo>
                  <a:pt x="55" y="59"/>
                </a:moveTo>
                <a:cubicBezTo>
                  <a:pt x="55" y="49"/>
                  <a:pt x="55" y="49"/>
                  <a:pt x="55" y="49"/>
                </a:cubicBezTo>
                <a:cubicBezTo>
                  <a:pt x="44" y="49"/>
                  <a:pt x="44" y="49"/>
                  <a:pt x="44" y="49"/>
                </a:cubicBezTo>
                <a:cubicBezTo>
                  <a:pt x="44" y="59"/>
                  <a:pt x="44" y="59"/>
                  <a:pt x="44" y="59"/>
                </a:cubicBezTo>
                <a:lnTo>
                  <a:pt x="55" y="59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xmlns="" id="{A55132A6-A868-4160-B257-8B52476CDEEB}"/>
              </a:ext>
            </a:extLst>
          </p:cNvPr>
          <p:cNvSpPr txBox="1"/>
          <p:nvPr/>
        </p:nvSpPr>
        <p:spPr>
          <a:xfrm>
            <a:off x="9234809" y="3523510"/>
            <a:ext cx="2182608" cy="830997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defTabSz="1219170">
              <a:spcBef>
                <a:spcPct val="20000"/>
              </a:spcBef>
              <a:defRPr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56.6% college student believers confirmed their religion in college</a:t>
            </a:r>
          </a:p>
        </p:txBody>
      </p:sp>
      <p:sp>
        <p:nvSpPr>
          <p:cNvPr id="102" name="Rounded Rectangle 47">
            <a:extLst>
              <a:ext uri="{FF2B5EF4-FFF2-40B4-BE49-F238E27FC236}">
                <a16:creationId xmlns:a16="http://schemas.microsoft.com/office/drawing/2014/main" xmlns="" id="{989F1BC5-5502-42F2-BD78-2CC96CEFD62C}"/>
              </a:ext>
            </a:extLst>
          </p:cNvPr>
          <p:cNvSpPr/>
          <p:nvPr/>
        </p:nvSpPr>
        <p:spPr bwMode="auto">
          <a:xfrm>
            <a:off x="2214538" y="5576347"/>
            <a:ext cx="7511109" cy="486347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00" b="1" dirty="0">
                <a:solidFill>
                  <a:schemeClr val="bg1">
                    <a:lumMod val="95000"/>
                  </a:schemeClr>
                </a:solidFill>
              </a:rPr>
              <a:t>Data source: College Student Panel Survey</a:t>
            </a:r>
          </a:p>
          <a:p>
            <a:pPr algn="ctr"/>
            <a:r>
              <a:rPr lang="en-US" sz="1600" b="1" dirty="0">
                <a:solidFill>
                  <a:schemeClr val="bg1">
                    <a:lumMod val="95000"/>
                  </a:schemeClr>
                </a:solidFill>
              </a:rPr>
              <a:t>(CSPS)  , 2012 wave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73FA5818-37AA-4D47-BF01-DE91529933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32176" y="1843566"/>
            <a:ext cx="4572396" cy="274343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70A592C2-73A0-48B3-87E4-ACFF75C463A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997" y="1853992"/>
            <a:ext cx="4578493" cy="2743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3347471"/>
      </p:ext>
    </p:extLst>
  </p:cSld>
  <p:clrMapOvr>
    <a:masterClrMapping/>
  </p:clrMapOvr>
  <p:transition advTm="3000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Development of Religion Venues in Mainland China</a:t>
            </a:r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6B7D2-B98C-44FD-8D04-7EC62A564975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166" name="TextBox 165"/>
          <p:cNvSpPr txBox="1"/>
          <p:nvPr/>
        </p:nvSpPr>
        <p:spPr>
          <a:xfrm>
            <a:off x="1412805" y="5280381"/>
            <a:ext cx="1057412" cy="5744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3733" b="1" dirty="0">
                <a:solidFill>
                  <a:schemeClr val="bg1"/>
                </a:solidFill>
              </a:rPr>
              <a:t>35%</a:t>
            </a:r>
          </a:p>
        </p:txBody>
      </p:sp>
      <p:sp>
        <p:nvSpPr>
          <p:cNvPr id="167" name="TextBox 166"/>
          <p:cNvSpPr txBox="1"/>
          <p:nvPr/>
        </p:nvSpPr>
        <p:spPr>
          <a:xfrm>
            <a:off x="4759503" y="5271059"/>
            <a:ext cx="1057412" cy="5744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3733" b="1" dirty="0">
                <a:solidFill>
                  <a:schemeClr val="bg1"/>
                </a:solidFill>
              </a:rPr>
              <a:t>65%</a:t>
            </a:r>
          </a:p>
        </p:txBody>
      </p:sp>
      <p:grpSp>
        <p:nvGrpSpPr>
          <p:cNvPr id="19" name="Group 167"/>
          <p:cNvGrpSpPr/>
          <p:nvPr/>
        </p:nvGrpSpPr>
        <p:grpSpPr>
          <a:xfrm>
            <a:off x="2647311" y="5230528"/>
            <a:ext cx="1389783" cy="629107"/>
            <a:chOff x="6901680" y="1348999"/>
            <a:chExt cx="1395645" cy="631760"/>
          </a:xfrm>
          <a:solidFill>
            <a:schemeClr val="bg1"/>
          </a:solidFill>
        </p:grpSpPr>
        <p:grpSp>
          <p:nvGrpSpPr>
            <p:cNvPr id="20" name="Group 179"/>
            <p:cNvGrpSpPr/>
            <p:nvPr/>
          </p:nvGrpSpPr>
          <p:grpSpPr>
            <a:xfrm>
              <a:off x="8050477" y="1348999"/>
              <a:ext cx="246848" cy="631760"/>
              <a:chOff x="5054600" y="1652588"/>
              <a:chExt cx="187325" cy="479424"/>
            </a:xfrm>
            <a:grpFill/>
          </p:grpSpPr>
          <p:sp>
            <p:nvSpPr>
              <p:cNvPr id="179" name="Freeform 96"/>
              <p:cNvSpPr>
                <a:spLocks/>
              </p:cNvSpPr>
              <p:nvPr/>
            </p:nvSpPr>
            <p:spPr bwMode="auto">
              <a:xfrm>
                <a:off x="5054600" y="1733550"/>
                <a:ext cx="187325" cy="398462"/>
              </a:xfrm>
              <a:custGeom>
                <a:avLst/>
                <a:gdLst/>
                <a:ahLst/>
                <a:cxnLst>
                  <a:cxn ang="0">
                    <a:pos x="55" y="1"/>
                  </a:cxn>
                  <a:cxn ang="0">
                    <a:pos x="19" y="0"/>
                  </a:cxn>
                  <a:cxn ang="0">
                    <a:pos x="0" y="16"/>
                  </a:cxn>
                  <a:cxn ang="0">
                    <a:pos x="0" y="16"/>
                  </a:cxn>
                  <a:cxn ang="0">
                    <a:pos x="0" y="18"/>
                  </a:cxn>
                  <a:cxn ang="0">
                    <a:pos x="0" y="69"/>
                  </a:cxn>
                  <a:cxn ang="0">
                    <a:pos x="6" y="75"/>
                  </a:cxn>
                  <a:cxn ang="0">
                    <a:pos x="12" y="69"/>
                  </a:cxn>
                  <a:cxn ang="0">
                    <a:pos x="12" y="25"/>
                  </a:cxn>
                  <a:cxn ang="0">
                    <a:pos x="18" y="25"/>
                  </a:cxn>
                  <a:cxn ang="0">
                    <a:pos x="18" y="68"/>
                  </a:cxn>
                  <a:cxn ang="0">
                    <a:pos x="18" y="69"/>
                  </a:cxn>
                  <a:cxn ang="0">
                    <a:pos x="18" y="145"/>
                  </a:cxn>
                  <a:cxn ang="0">
                    <a:pos x="26" y="153"/>
                  </a:cxn>
                  <a:cxn ang="0">
                    <a:pos x="34" y="145"/>
                  </a:cxn>
                  <a:cxn ang="0">
                    <a:pos x="34" y="78"/>
                  </a:cxn>
                  <a:cxn ang="0">
                    <a:pos x="39" y="78"/>
                  </a:cxn>
                  <a:cxn ang="0">
                    <a:pos x="39" y="145"/>
                  </a:cxn>
                  <a:cxn ang="0">
                    <a:pos x="47" y="153"/>
                  </a:cxn>
                  <a:cxn ang="0">
                    <a:pos x="55" y="145"/>
                  </a:cxn>
                  <a:cxn ang="0">
                    <a:pos x="55" y="68"/>
                  </a:cxn>
                  <a:cxn ang="0">
                    <a:pos x="55" y="67"/>
                  </a:cxn>
                  <a:cxn ang="0">
                    <a:pos x="55" y="25"/>
                  </a:cxn>
                  <a:cxn ang="0">
                    <a:pos x="60" y="25"/>
                  </a:cxn>
                  <a:cxn ang="0">
                    <a:pos x="60" y="69"/>
                  </a:cxn>
                  <a:cxn ang="0">
                    <a:pos x="66" y="75"/>
                  </a:cxn>
                  <a:cxn ang="0">
                    <a:pos x="73" y="69"/>
                  </a:cxn>
                  <a:cxn ang="0">
                    <a:pos x="73" y="18"/>
                  </a:cxn>
                  <a:cxn ang="0">
                    <a:pos x="73" y="16"/>
                  </a:cxn>
                  <a:cxn ang="0">
                    <a:pos x="73" y="15"/>
                  </a:cxn>
                  <a:cxn ang="0">
                    <a:pos x="55" y="1"/>
                  </a:cxn>
                </a:cxnLst>
                <a:rect l="0" t="0" r="r" b="b"/>
                <a:pathLst>
                  <a:path w="73" h="153">
                    <a:moveTo>
                      <a:pt x="55" y="1"/>
                    </a:moveTo>
                    <a:cubicBezTo>
                      <a:pt x="19" y="0"/>
                      <a:pt x="19" y="0"/>
                      <a:pt x="19" y="0"/>
                    </a:cubicBezTo>
                    <a:cubicBezTo>
                      <a:pt x="5" y="1"/>
                      <a:pt x="0" y="12"/>
                      <a:pt x="0" y="16"/>
                    </a:cubicBezTo>
                    <a:cubicBezTo>
                      <a:pt x="0" y="16"/>
                      <a:pt x="0" y="16"/>
                      <a:pt x="0" y="16"/>
                    </a:cubicBezTo>
                    <a:cubicBezTo>
                      <a:pt x="0" y="18"/>
                      <a:pt x="0" y="18"/>
                      <a:pt x="0" y="18"/>
                    </a:cubicBezTo>
                    <a:cubicBezTo>
                      <a:pt x="0" y="69"/>
                      <a:pt x="0" y="69"/>
                      <a:pt x="0" y="69"/>
                    </a:cubicBezTo>
                    <a:cubicBezTo>
                      <a:pt x="0" y="73"/>
                      <a:pt x="3" y="75"/>
                      <a:pt x="6" y="75"/>
                    </a:cubicBezTo>
                    <a:cubicBezTo>
                      <a:pt x="10" y="75"/>
                      <a:pt x="12" y="73"/>
                      <a:pt x="12" y="69"/>
                    </a:cubicBezTo>
                    <a:cubicBezTo>
                      <a:pt x="12" y="25"/>
                      <a:pt x="12" y="25"/>
                      <a:pt x="12" y="25"/>
                    </a:cubicBezTo>
                    <a:cubicBezTo>
                      <a:pt x="18" y="25"/>
                      <a:pt x="18" y="25"/>
                      <a:pt x="18" y="25"/>
                    </a:cubicBezTo>
                    <a:cubicBezTo>
                      <a:pt x="18" y="68"/>
                      <a:pt x="18" y="68"/>
                      <a:pt x="18" y="68"/>
                    </a:cubicBezTo>
                    <a:cubicBezTo>
                      <a:pt x="18" y="68"/>
                      <a:pt x="18" y="69"/>
                      <a:pt x="18" y="69"/>
                    </a:cubicBezTo>
                    <a:cubicBezTo>
                      <a:pt x="18" y="145"/>
                      <a:pt x="18" y="145"/>
                      <a:pt x="18" y="145"/>
                    </a:cubicBezTo>
                    <a:cubicBezTo>
                      <a:pt x="18" y="150"/>
                      <a:pt x="21" y="153"/>
                      <a:pt x="26" y="153"/>
                    </a:cubicBezTo>
                    <a:cubicBezTo>
                      <a:pt x="31" y="153"/>
                      <a:pt x="34" y="150"/>
                      <a:pt x="34" y="145"/>
                    </a:cubicBezTo>
                    <a:cubicBezTo>
                      <a:pt x="34" y="78"/>
                      <a:pt x="34" y="78"/>
                      <a:pt x="34" y="78"/>
                    </a:cubicBezTo>
                    <a:cubicBezTo>
                      <a:pt x="39" y="78"/>
                      <a:pt x="39" y="78"/>
                      <a:pt x="39" y="78"/>
                    </a:cubicBezTo>
                    <a:cubicBezTo>
                      <a:pt x="39" y="145"/>
                      <a:pt x="39" y="145"/>
                      <a:pt x="39" y="145"/>
                    </a:cubicBezTo>
                    <a:cubicBezTo>
                      <a:pt x="39" y="150"/>
                      <a:pt x="42" y="153"/>
                      <a:pt x="47" y="153"/>
                    </a:cubicBezTo>
                    <a:cubicBezTo>
                      <a:pt x="52" y="153"/>
                      <a:pt x="55" y="150"/>
                      <a:pt x="55" y="145"/>
                    </a:cubicBezTo>
                    <a:cubicBezTo>
                      <a:pt x="55" y="68"/>
                      <a:pt x="55" y="68"/>
                      <a:pt x="55" y="68"/>
                    </a:cubicBezTo>
                    <a:cubicBezTo>
                      <a:pt x="55" y="67"/>
                      <a:pt x="55" y="67"/>
                      <a:pt x="55" y="67"/>
                    </a:cubicBezTo>
                    <a:cubicBezTo>
                      <a:pt x="55" y="25"/>
                      <a:pt x="55" y="25"/>
                      <a:pt x="55" y="25"/>
                    </a:cubicBezTo>
                    <a:cubicBezTo>
                      <a:pt x="60" y="25"/>
                      <a:pt x="60" y="25"/>
                      <a:pt x="60" y="25"/>
                    </a:cubicBezTo>
                    <a:cubicBezTo>
                      <a:pt x="60" y="69"/>
                      <a:pt x="60" y="69"/>
                      <a:pt x="60" y="69"/>
                    </a:cubicBezTo>
                    <a:cubicBezTo>
                      <a:pt x="60" y="73"/>
                      <a:pt x="63" y="75"/>
                      <a:pt x="66" y="75"/>
                    </a:cubicBezTo>
                    <a:cubicBezTo>
                      <a:pt x="70" y="75"/>
                      <a:pt x="73" y="73"/>
                      <a:pt x="73" y="69"/>
                    </a:cubicBezTo>
                    <a:cubicBezTo>
                      <a:pt x="73" y="18"/>
                      <a:pt x="73" y="18"/>
                      <a:pt x="73" y="18"/>
                    </a:cubicBezTo>
                    <a:cubicBezTo>
                      <a:pt x="73" y="16"/>
                      <a:pt x="73" y="16"/>
                      <a:pt x="73" y="16"/>
                    </a:cubicBezTo>
                    <a:cubicBezTo>
                      <a:pt x="73" y="15"/>
                      <a:pt x="73" y="15"/>
                      <a:pt x="73" y="15"/>
                    </a:cubicBezTo>
                    <a:cubicBezTo>
                      <a:pt x="73" y="10"/>
                      <a:pt x="67" y="1"/>
                      <a:pt x="55" y="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80" name="Oval 97"/>
              <p:cNvSpPr>
                <a:spLocks noChangeArrowheads="1"/>
              </p:cNvSpPr>
              <p:nvPr/>
            </p:nvSpPr>
            <p:spPr bwMode="auto">
              <a:xfrm>
                <a:off x="5110163" y="1652588"/>
                <a:ext cx="74613" cy="76200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21" name="Group 179"/>
            <p:cNvGrpSpPr/>
            <p:nvPr/>
          </p:nvGrpSpPr>
          <p:grpSpPr>
            <a:xfrm>
              <a:off x="7708178" y="1348999"/>
              <a:ext cx="246848" cy="631760"/>
              <a:chOff x="5054600" y="1652588"/>
              <a:chExt cx="187325" cy="479424"/>
            </a:xfrm>
            <a:grpFill/>
          </p:grpSpPr>
          <p:sp>
            <p:nvSpPr>
              <p:cNvPr id="177" name="Freeform 96"/>
              <p:cNvSpPr>
                <a:spLocks/>
              </p:cNvSpPr>
              <p:nvPr/>
            </p:nvSpPr>
            <p:spPr bwMode="auto">
              <a:xfrm>
                <a:off x="5054600" y="1733550"/>
                <a:ext cx="187325" cy="398462"/>
              </a:xfrm>
              <a:custGeom>
                <a:avLst/>
                <a:gdLst/>
                <a:ahLst/>
                <a:cxnLst>
                  <a:cxn ang="0">
                    <a:pos x="55" y="1"/>
                  </a:cxn>
                  <a:cxn ang="0">
                    <a:pos x="19" y="0"/>
                  </a:cxn>
                  <a:cxn ang="0">
                    <a:pos x="0" y="16"/>
                  </a:cxn>
                  <a:cxn ang="0">
                    <a:pos x="0" y="16"/>
                  </a:cxn>
                  <a:cxn ang="0">
                    <a:pos x="0" y="18"/>
                  </a:cxn>
                  <a:cxn ang="0">
                    <a:pos x="0" y="69"/>
                  </a:cxn>
                  <a:cxn ang="0">
                    <a:pos x="6" y="75"/>
                  </a:cxn>
                  <a:cxn ang="0">
                    <a:pos x="12" y="69"/>
                  </a:cxn>
                  <a:cxn ang="0">
                    <a:pos x="12" y="25"/>
                  </a:cxn>
                  <a:cxn ang="0">
                    <a:pos x="18" y="25"/>
                  </a:cxn>
                  <a:cxn ang="0">
                    <a:pos x="18" y="68"/>
                  </a:cxn>
                  <a:cxn ang="0">
                    <a:pos x="18" y="69"/>
                  </a:cxn>
                  <a:cxn ang="0">
                    <a:pos x="18" y="145"/>
                  </a:cxn>
                  <a:cxn ang="0">
                    <a:pos x="26" y="153"/>
                  </a:cxn>
                  <a:cxn ang="0">
                    <a:pos x="34" y="145"/>
                  </a:cxn>
                  <a:cxn ang="0">
                    <a:pos x="34" y="78"/>
                  </a:cxn>
                  <a:cxn ang="0">
                    <a:pos x="39" y="78"/>
                  </a:cxn>
                  <a:cxn ang="0">
                    <a:pos x="39" y="145"/>
                  </a:cxn>
                  <a:cxn ang="0">
                    <a:pos x="47" y="153"/>
                  </a:cxn>
                  <a:cxn ang="0">
                    <a:pos x="55" y="145"/>
                  </a:cxn>
                  <a:cxn ang="0">
                    <a:pos x="55" y="68"/>
                  </a:cxn>
                  <a:cxn ang="0">
                    <a:pos x="55" y="67"/>
                  </a:cxn>
                  <a:cxn ang="0">
                    <a:pos x="55" y="25"/>
                  </a:cxn>
                  <a:cxn ang="0">
                    <a:pos x="60" y="25"/>
                  </a:cxn>
                  <a:cxn ang="0">
                    <a:pos x="60" y="69"/>
                  </a:cxn>
                  <a:cxn ang="0">
                    <a:pos x="66" y="75"/>
                  </a:cxn>
                  <a:cxn ang="0">
                    <a:pos x="73" y="69"/>
                  </a:cxn>
                  <a:cxn ang="0">
                    <a:pos x="73" y="18"/>
                  </a:cxn>
                  <a:cxn ang="0">
                    <a:pos x="73" y="16"/>
                  </a:cxn>
                  <a:cxn ang="0">
                    <a:pos x="73" y="15"/>
                  </a:cxn>
                  <a:cxn ang="0">
                    <a:pos x="55" y="1"/>
                  </a:cxn>
                </a:cxnLst>
                <a:rect l="0" t="0" r="r" b="b"/>
                <a:pathLst>
                  <a:path w="73" h="153">
                    <a:moveTo>
                      <a:pt x="55" y="1"/>
                    </a:moveTo>
                    <a:cubicBezTo>
                      <a:pt x="19" y="0"/>
                      <a:pt x="19" y="0"/>
                      <a:pt x="19" y="0"/>
                    </a:cubicBezTo>
                    <a:cubicBezTo>
                      <a:pt x="5" y="1"/>
                      <a:pt x="0" y="12"/>
                      <a:pt x="0" y="16"/>
                    </a:cubicBezTo>
                    <a:cubicBezTo>
                      <a:pt x="0" y="16"/>
                      <a:pt x="0" y="16"/>
                      <a:pt x="0" y="16"/>
                    </a:cubicBezTo>
                    <a:cubicBezTo>
                      <a:pt x="0" y="18"/>
                      <a:pt x="0" y="18"/>
                      <a:pt x="0" y="18"/>
                    </a:cubicBezTo>
                    <a:cubicBezTo>
                      <a:pt x="0" y="69"/>
                      <a:pt x="0" y="69"/>
                      <a:pt x="0" y="69"/>
                    </a:cubicBezTo>
                    <a:cubicBezTo>
                      <a:pt x="0" y="73"/>
                      <a:pt x="3" y="75"/>
                      <a:pt x="6" y="75"/>
                    </a:cubicBezTo>
                    <a:cubicBezTo>
                      <a:pt x="10" y="75"/>
                      <a:pt x="12" y="73"/>
                      <a:pt x="12" y="69"/>
                    </a:cubicBezTo>
                    <a:cubicBezTo>
                      <a:pt x="12" y="25"/>
                      <a:pt x="12" y="25"/>
                      <a:pt x="12" y="25"/>
                    </a:cubicBezTo>
                    <a:cubicBezTo>
                      <a:pt x="18" y="25"/>
                      <a:pt x="18" y="25"/>
                      <a:pt x="18" y="25"/>
                    </a:cubicBezTo>
                    <a:cubicBezTo>
                      <a:pt x="18" y="68"/>
                      <a:pt x="18" y="68"/>
                      <a:pt x="18" y="68"/>
                    </a:cubicBezTo>
                    <a:cubicBezTo>
                      <a:pt x="18" y="68"/>
                      <a:pt x="18" y="69"/>
                      <a:pt x="18" y="69"/>
                    </a:cubicBezTo>
                    <a:cubicBezTo>
                      <a:pt x="18" y="145"/>
                      <a:pt x="18" y="145"/>
                      <a:pt x="18" y="145"/>
                    </a:cubicBezTo>
                    <a:cubicBezTo>
                      <a:pt x="18" y="150"/>
                      <a:pt x="21" y="153"/>
                      <a:pt x="26" y="153"/>
                    </a:cubicBezTo>
                    <a:cubicBezTo>
                      <a:pt x="31" y="153"/>
                      <a:pt x="34" y="150"/>
                      <a:pt x="34" y="145"/>
                    </a:cubicBezTo>
                    <a:cubicBezTo>
                      <a:pt x="34" y="78"/>
                      <a:pt x="34" y="78"/>
                      <a:pt x="34" y="78"/>
                    </a:cubicBezTo>
                    <a:cubicBezTo>
                      <a:pt x="39" y="78"/>
                      <a:pt x="39" y="78"/>
                      <a:pt x="39" y="78"/>
                    </a:cubicBezTo>
                    <a:cubicBezTo>
                      <a:pt x="39" y="145"/>
                      <a:pt x="39" y="145"/>
                      <a:pt x="39" y="145"/>
                    </a:cubicBezTo>
                    <a:cubicBezTo>
                      <a:pt x="39" y="150"/>
                      <a:pt x="42" y="153"/>
                      <a:pt x="47" y="153"/>
                    </a:cubicBezTo>
                    <a:cubicBezTo>
                      <a:pt x="52" y="153"/>
                      <a:pt x="55" y="150"/>
                      <a:pt x="55" y="145"/>
                    </a:cubicBezTo>
                    <a:cubicBezTo>
                      <a:pt x="55" y="68"/>
                      <a:pt x="55" y="68"/>
                      <a:pt x="55" y="68"/>
                    </a:cubicBezTo>
                    <a:cubicBezTo>
                      <a:pt x="55" y="67"/>
                      <a:pt x="55" y="67"/>
                      <a:pt x="55" y="67"/>
                    </a:cubicBezTo>
                    <a:cubicBezTo>
                      <a:pt x="55" y="25"/>
                      <a:pt x="55" y="25"/>
                      <a:pt x="55" y="25"/>
                    </a:cubicBezTo>
                    <a:cubicBezTo>
                      <a:pt x="60" y="25"/>
                      <a:pt x="60" y="25"/>
                      <a:pt x="60" y="25"/>
                    </a:cubicBezTo>
                    <a:cubicBezTo>
                      <a:pt x="60" y="69"/>
                      <a:pt x="60" y="69"/>
                      <a:pt x="60" y="69"/>
                    </a:cubicBezTo>
                    <a:cubicBezTo>
                      <a:pt x="60" y="73"/>
                      <a:pt x="63" y="75"/>
                      <a:pt x="66" y="75"/>
                    </a:cubicBezTo>
                    <a:cubicBezTo>
                      <a:pt x="70" y="75"/>
                      <a:pt x="73" y="73"/>
                      <a:pt x="73" y="69"/>
                    </a:cubicBezTo>
                    <a:cubicBezTo>
                      <a:pt x="73" y="18"/>
                      <a:pt x="73" y="18"/>
                      <a:pt x="73" y="18"/>
                    </a:cubicBezTo>
                    <a:cubicBezTo>
                      <a:pt x="73" y="16"/>
                      <a:pt x="73" y="16"/>
                      <a:pt x="73" y="16"/>
                    </a:cubicBezTo>
                    <a:cubicBezTo>
                      <a:pt x="73" y="15"/>
                      <a:pt x="73" y="15"/>
                      <a:pt x="73" y="15"/>
                    </a:cubicBezTo>
                    <a:cubicBezTo>
                      <a:pt x="73" y="10"/>
                      <a:pt x="67" y="1"/>
                      <a:pt x="55" y="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78" name="Oval 97"/>
              <p:cNvSpPr>
                <a:spLocks noChangeArrowheads="1"/>
              </p:cNvSpPr>
              <p:nvPr/>
            </p:nvSpPr>
            <p:spPr bwMode="auto">
              <a:xfrm>
                <a:off x="5110163" y="1652588"/>
                <a:ext cx="74613" cy="76200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22" name="Group 179"/>
            <p:cNvGrpSpPr/>
            <p:nvPr/>
          </p:nvGrpSpPr>
          <p:grpSpPr>
            <a:xfrm>
              <a:off x="7288477" y="1348999"/>
              <a:ext cx="246848" cy="631760"/>
              <a:chOff x="5054600" y="1652588"/>
              <a:chExt cx="187325" cy="479424"/>
            </a:xfrm>
            <a:grpFill/>
          </p:grpSpPr>
          <p:sp>
            <p:nvSpPr>
              <p:cNvPr id="175" name="Freeform 96"/>
              <p:cNvSpPr>
                <a:spLocks/>
              </p:cNvSpPr>
              <p:nvPr/>
            </p:nvSpPr>
            <p:spPr bwMode="auto">
              <a:xfrm>
                <a:off x="5054600" y="1733550"/>
                <a:ext cx="187325" cy="398462"/>
              </a:xfrm>
              <a:custGeom>
                <a:avLst/>
                <a:gdLst/>
                <a:ahLst/>
                <a:cxnLst>
                  <a:cxn ang="0">
                    <a:pos x="55" y="1"/>
                  </a:cxn>
                  <a:cxn ang="0">
                    <a:pos x="19" y="0"/>
                  </a:cxn>
                  <a:cxn ang="0">
                    <a:pos x="0" y="16"/>
                  </a:cxn>
                  <a:cxn ang="0">
                    <a:pos x="0" y="16"/>
                  </a:cxn>
                  <a:cxn ang="0">
                    <a:pos x="0" y="18"/>
                  </a:cxn>
                  <a:cxn ang="0">
                    <a:pos x="0" y="69"/>
                  </a:cxn>
                  <a:cxn ang="0">
                    <a:pos x="6" y="75"/>
                  </a:cxn>
                  <a:cxn ang="0">
                    <a:pos x="12" y="69"/>
                  </a:cxn>
                  <a:cxn ang="0">
                    <a:pos x="12" y="25"/>
                  </a:cxn>
                  <a:cxn ang="0">
                    <a:pos x="18" y="25"/>
                  </a:cxn>
                  <a:cxn ang="0">
                    <a:pos x="18" y="68"/>
                  </a:cxn>
                  <a:cxn ang="0">
                    <a:pos x="18" y="69"/>
                  </a:cxn>
                  <a:cxn ang="0">
                    <a:pos x="18" y="145"/>
                  </a:cxn>
                  <a:cxn ang="0">
                    <a:pos x="26" y="153"/>
                  </a:cxn>
                  <a:cxn ang="0">
                    <a:pos x="34" y="145"/>
                  </a:cxn>
                  <a:cxn ang="0">
                    <a:pos x="34" y="78"/>
                  </a:cxn>
                  <a:cxn ang="0">
                    <a:pos x="39" y="78"/>
                  </a:cxn>
                  <a:cxn ang="0">
                    <a:pos x="39" y="145"/>
                  </a:cxn>
                  <a:cxn ang="0">
                    <a:pos x="47" y="153"/>
                  </a:cxn>
                  <a:cxn ang="0">
                    <a:pos x="55" y="145"/>
                  </a:cxn>
                  <a:cxn ang="0">
                    <a:pos x="55" y="68"/>
                  </a:cxn>
                  <a:cxn ang="0">
                    <a:pos x="55" y="67"/>
                  </a:cxn>
                  <a:cxn ang="0">
                    <a:pos x="55" y="25"/>
                  </a:cxn>
                  <a:cxn ang="0">
                    <a:pos x="60" y="25"/>
                  </a:cxn>
                  <a:cxn ang="0">
                    <a:pos x="60" y="69"/>
                  </a:cxn>
                  <a:cxn ang="0">
                    <a:pos x="66" y="75"/>
                  </a:cxn>
                  <a:cxn ang="0">
                    <a:pos x="73" y="69"/>
                  </a:cxn>
                  <a:cxn ang="0">
                    <a:pos x="73" y="18"/>
                  </a:cxn>
                  <a:cxn ang="0">
                    <a:pos x="73" y="16"/>
                  </a:cxn>
                  <a:cxn ang="0">
                    <a:pos x="73" y="15"/>
                  </a:cxn>
                  <a:cxn ang="0">
                    <a:pos x="55" y="1"/>
                  </a:cxn>
                </a:cxnLst>
                <a:rect l="0" t="0" r="r" b="b"/>
                <a:pathLst>
                  <a:path w="73" h="153">
                    <a:moveTo>
                      <a:pt x="55" y="1"/>
                    </a:moveTo>
                    <a:cubicBezTo>
                      <a:pt x="19" y="0"/>
                      <a:pt x="19" y="0"/>
                      <a:pt x="19" y="0"/>
                    </a:cubicBezTo>
                    <a:cubicBezTo>
                      <a:pt x="5" y="1"/>
                      <a:pt x="0" y="12"/>
                      <a:pt x="0" y="16"/>
                    </a:cubicBezTo>
                    <a:cubicBezTo>
                      <a:pt x="0" y="16"/>
                      <a:pt x="0" y="16"/>
                      <a:pt x="0" y="16"/>
                    </a:cubicBezTo>
                    <a:cubicBezTo>
                      <a:pt x="0" y="18"/>
                      <a:pt x="0" y="18"/>
                      <a:pt x="0" y="18"/>
                    </a:cubicBezTo>
                    <a:cubicBezTo>
                      <a:pt x="0" y="69"/>
                      <a:pt x="0" y="69"/>
                      <a:pt x="0" y="69"/>
                    </a:cubicBezTo>
                    <a:cubicBezTo>
                      <a:pt x="0" y="73"/>
                      <a:pt x="3" y="75"/>
                      <a:pt x="6" y="75"/>
                    </a:cubicBezTo>
                    <a:cubicBezTo>
                      <a:pt x="10" y="75"/>
                      <a:pt x="12" y="73"/>
                      <a:pt x="12" y="69"/>
                    </a:cubicBezTo>
                    <a:cubicBezTo>
                      <a:pt x="12" y="25"/>
                      <a:pt x="12" y="25"/>
                      <a:pt x="12" y="25"/>
                    </a:cubicBezTo>
                    <a:cubicBezTo>
                      <a:pt x="18" y="25"/>
                      <a:pt x="18" y="25"/>
                      <a:pt x="18" y="25"/>
                    </a:cubicBezTo>
                    <a:cubicBezTo>
                      <a:pt x="18" y="68"/>
                      <a:pt x="18" y="68"/>
                      <a:pt x="18" y="68"/>
                    </a:cubicBezTo>
                    <a:cubicBezTo>
                      <a:pt x="18" y="68"/>
                      <a:pt x="18" y="69"/>
                      <a:pt x="18" y="69"/>
                    </a:cubicBezTo>
                    <a:cubicBezTo>
                      <a:pt x="18" y="145"/>
                      <a:pt x="18" y="145"/>
                      <a:pt x="18" y="145"/>
                    </a:cubicBezTo>
                    <a:cubicBezTo>
                      <a:pt x="18" y="150"/>
                      <a:pt x="21" y="153"/>
                      <a:pt x="26" y="153"/>
                    </a:cubicBezTo>
                    <a:cubicBezTo>
                      <a:pt x="31" y="153"/>
                      <a:pt x="34" y="150"/>
                      <a:pt x="34" y="145"/>
                    </a:cubicBezTo>
                    <a:cubicBezTo>
                      <a:pt x="34" y="78"/>
                      <a:pt x="34" y="78"/>
                      <a:pt x="34" y="78"/>
                    </a:cubicBezTo>
                    <a:cubicBezTo>
                      <a:pt x="39" y="78"/>
                      <a:pt x="39" y="78"/>
                      <a:pt x="39" y="78"/>
                    </a:cubicBezTo>
                    <a:cubicBezTo>
                      <a:pt x="39" y="145"/>
                      <a:pt x="39" y="145"/>
                      <a:pt x="39" y="145"/>
                    </a:cubicBezTo>
                    <a:cubicBezTo>
                      <a:pt x="39" y="150"/>
                      <a:pt x="42" y="153"/>
                      <a:pt x="47" y="153"/>
                    </a:cubicBezTo>
                    <a:cubicBezTo>
                      <a:pt x="52" y="153"/>
                      <a:pt x="55" y="150"/>
                      <a:pt x="55" y="145"/>
                    </a:cubicBezTo>
                    <a:cubicBezTo>
                      <a:pt x="55" y="68"/>
                      <a:pt x="55" y="68"/>
                      <a:pt x="55" y="68"/>
                    </a:cubicBezTo>
                    <a:cubicBezTo>
                      <a:pt x="55" y="67"/>
                      <a:pt x="55" y="67"/>
                      <a:pt x="55" y="67"/>
                    </a:cubicBezTo>
                    <a:cubicBezTo>
                      <a:pt x="55" y="25"/>
                      <a:pt x="55" y="25"/>
                      <a:pt x="55" y="25"/>
                    </a:cubicBezTo>
                    <a:cubicBezTo>
                      <a:pt x="60" y="25"/>
                      <a:pt x="60" y="25"/>
                      <a:pt x="60" y="25"/>
                    </a:cubicBezTo>
                    <a:cubicBezTo>
                      <a:pt x="60" y="69"/>
                      <a:pt x="60" y="69"/>
                      <a:pt x="60" y="69"/>
                    </a:cubicBezTo>
                    <a:cubicBezTo>
                      <a:pt x="60" y="73"/>
                      <a:pt x="63" y="75"/>
                      <a:pt x="66" y="75"/>
                    </a:cubicBezTo>
                    <a:cubicBezTo>
                      <a:pt x="70" y="75"/>
                      <a:pt x="73" y="73"/>
                      <a:pt x="73" y="69"/>
                    </a:cubicBezTo>
                    <a:cubicBezTo>
                      <a:pt x="73" y="18"/>
                      <a:pt x="73" y="18"/>
                      <a:pt x="73" y="18"/>
                    </a:cubicBezTo>
                    <a:cubicBezTo>
                      <a:pt x="73" y="16"/>
                      <a:pt x="73" y="16"/>
                      <a:pt x="73" y="16"/>
                    </a:cubicBezTo>
                    <a:cubicBezTo>
                      <a:pt x="73" y="15"/>
                      <a:pt x="73" y="15"/>
                      <a:pt x="73" y="15"/>
                    </a:cubicBezTo>
                    <a:cubicBezTo>
                      <a:pt x="73" y="10"/>
                      <a:pt x="67" y="1"/>
                      <a:pt x="55" y="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76" name="Oval 97"/>
              <p:cNvSpPr>
                <a:spLocks noChangeArrowheads="1"/>
              </p:cNvSpPr>
              <p:nvPr/>
            </p:nvSpPr>
            <p:spPr bwMode="auto">
              <a:xfrm>
                <a:off x="5110163" y="1652588"/>
                <a:ext cx="74613" cy="76200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23" name="Group 179"/>
            <p:cNvGrpSpPr/>
            <p:nvPr/>
          </p:nvGrpSpPr>
          <p:grpSpPr>
            <a:xfrm>
              <a:off x="6901680" y="1348999"/>
              <a:ext cx="246848" cy="631760"/>
              <a:chOff x="5054600" y="1652588"/>
              <a:chExt cx="187325" cy="479424"/>
            </a:xfrm>
            <a:grpFill/>
          </p:grpSpPr>
          <p:sp>
            <p:nvSpPr>
              <p:cNvPr id="173" name="Freeform 96"/>
              <p:cNvSpPr>
                <a:spLocks/>
              </p:cNvSpPr>
              <p:nvPr/>
            </p:nvSpPr>
            <p:spPr bwMode="auto">
              <a:xfrm>
                <a:off x="5054600" y="1733550"/>
                <a:ext cx="187325" cy="398462"/>
              </a:xfrm>
              <a:custGeom>
                <a:avLst/>
                <a:gdLst/>
                <a:ahLst/>
                <a:cxnLst>
                  <a:cxn ang="0">
                    <a:pos x="55" y="1"/>
                  </a:cxn>
                  <a:cxn ang="0">
                    <a:pos x="19" y="0"/>
                  </a:cxn>
                  <a:cxn ang="0">
                    <a:pos x="0" y="16"/>
                  </a:cxn>
                  <a:cxn ang="0">
                    <a:pos x="0" y="16"/>
                  </a:cxn>
                  <a:cxn ang="0">
                    <a:pos x="0" y="18"/>
                  </a:cxn>
                  <a:cxn ang="0">
                    <a:pos x="0" y="69"/>
                  </a:cxn>
                  <a:cxn ang="0">
                    <a:pos x="6" y="75"/>
                  </a:cxn>
                  <a:cxn ang="0">
                    <a:pos x="12" y="69"/>
                  </a:cxn>
                  <a:cxn ang="0">
                    <a:pos x="12" y="25"/>
                  </a:cxn>
                  <a:cxn ang="0">
                    <a:pos x="18" y="25"/>
                  </a:cxn>
                  <a:cxn ang="0">
                    <a:pos x="18" y="68"/>
                  </a:cxn>
                  <a:cxn ang="0">
                    <a:pos x="18" y="69"/>
                  </a:cxn>
                  <a:cxn ang="0">
                    <a:pos x="18" y="145"/>
                  </a:cxn>
                  <a:cxn ang="0">
                    <a:pos x="26" y="153"/>
                  </a:cxn>
                  <a:cxn ang="0">
                    <a:pos x="34" y="145"/>
                  </a:cxn>
                  <a:cxn ang="0">
                    <a:pos x="34" y="78"/>
                  </a:cxn>
                  <a:cxn ang="0">
                    <a:pos x="39" y="78"/>
                  </a:cxn>
                  <a:cxn ang="0">
                    <a:pos x="39" y="145"/>
                  </a:cxn>
                  <a:cxn ang="0">
                    <a:pos x="47" y="153"/>
                  </a:cxn>
                  <a:cxn ang="0">
                    <a:pos x="55" y="145"/>
                  </a:cxn>
                  <a:cxn ang="0">
                    <a:pos x="55" y="68"/>
                  </a:cxn>
                  <a:cxn ang="0">
                    <a:pos x="55" y="67"/>
                  </a:cxn>
                  <a:cxn ang="0">
                    <a:pos x="55" y="25"/>
                  </a:cxn>
                  <a:cxn ang="0">
                    <a:pos x="60" y="25"/>
                  </a:cxn>
                  <a:cxn ang="0">
                    <a:pos x="60" y="69"/>
                  </a:cxn>
                  <a:cxn ang="0">
                    <a:pos x="66" y="75"/>
                  </a:cxn>
                  <a:cxn ang="0">
                    <a:pos x="73" y="69"/>
                  </a:cxn>
                  <a:cxn ang="0">
                    <a:pos x="73" y="18"/>
                  </a:cxn>
                  <a:cxn ang="0">
                    <a:pos x="73" y="16"/>
                  </a:cxn>
                  <a:cxn ang="0">
                    <a:pos x="73" y="15"/>
                  </a:cxn>
                  <a:cxn ang="0">
                    <a:pos x="55" y="1"/>
                  </a:cxn>
                </a:cxnLst>
                <a:rect l="0" t="0" r="r" b="b"/>
                <a:pathLst>
                  <a:path w="73" h="153">
                    <a:moveTo>
                      <a:pt x="55" y="1"/>
                    </a:moveTo>
                    <a:cubicBezTo>
                      <a:pt x="19" y="0"/>
                      <a:pt x="19" y="0"/>
                      <a:pt x="19" y="0"/>
                    </a:cubicBezTo>
                    <a:cubicBezTo>
                      <a:pt x="5" y="1"/>
                      <a:pt x="0" y="12"/>
                      <a:pt x="0" y="16"/>
                    </a:cubicBezTo>
                    <a:cubicBezTo>
                      <a:pt x="0" y="16"/>
                      <a:pt x="0" y="16"/>
                      <a:pt x="0" y="16"/>
                    </a:cubicBezTo>
                    <a:cubicBezTo>
                      <a:pt x="0" y="18"/>
                      <a:pt x="0" y="18"/>
                      <a:pt x="0" y="18"/>
                    </a:cubicBezTo>
                    <a:cubicBezTo>
                      <a:pt x="0" y="69"/>
                      <a:pt x="0" y="69"/>
                      <a:pt x="0" y="69"/>
                    </a:cubicBezTo>
                    <a:cubicBezTo>
                      <a:pt x="0" y="73"/>
                      <a:pt x="3" y="75"/>
                      <a:pt x="6" y="75"/>
                    </a:cubicBezTo>
                    <a:cubicBezTo>
                      <a:pt x="10" y="75"/>
                      <a:pt x="12" y="73"/>
                      <a:pt x="12" y="69"/>
                    </a:cubicBezTo>
                    <a:cubicBezTo>
                      <a:pt x="12" y="25"/>
                      <a:pt x="12" y="25"/>
                      <a:pt x="12" y="25"/>
                    </a:cubicBezTo>
                    <a:cubicBezTo>
                      <a:pt x="18" y="25"/>
                      <a:pt x="18" y="25"/>
                      <a:pt x="18" y="25"/>
                    </a:cubicBezTo>
                    <a:cubicBezTo>
                      <a:pt x="18" y="68"/>
                      <a:pt x="18" y="68"/>
                      <a:pt x="18" y="68"/>
                    </a:cubicBezTo>
                    <a:cubicBezTo>
                      <a:pt x="18" y="68"/>
                      <a:pt x="18" y="69"/>
                      <a:pt x="18" y="69"/>
                    </a:cubicBezTo>
                    <a:cubicBezTo>
                      <a:pt x="18" y="145"/>
                      <a:pt x="18" y="145"/>
                      <a:pt x="18" y="145"/>
                    </a:cubicBezTo>
                    <a:cubicBezTo>
                      <a:pt x="18" y="150"/>
                      <a:pt x="21" y="153"/>
                      <a:pt x="26" y="153"/>
                    </a:cubicBezTo>
                    <a:cubicBezTo>
                      <a:pt x="31" y="153"/>
                      <a:pt x="34" y="150"/>
                      <a:pt x="34" y="145"/>
                    </a:cubicBezTo>
                    <a:cubicBezTo>
                      <a:pt x="34" y="78"/>
                      <a:pt x="34" y="78"/>
                      <a:pt x="34" y="78"/>
                    </a:cubicBezTo>
                    <a:cubicBezTo>
                      <a:pt x="39" y="78"/>
                      <a:pt x="39" y="78"/>
                      <a:pt x="39" y="78"/>
                    </a:cubicBezTo>
                    <a:cubicBezTo>
                      <a:pt x="39" y="145"/>
                      <a:pt x="39" y="145"/>
                      <a:pt x="39" y="145"/>
                    </a:cubicBezTo>
                    <a:cubicBezTo>
                      <a:pt x="39" y="150"/>
                      <a:pt x="42" y="153"/>
                      <a:pt x="47" y="153"/>
                    </a:cubicBezTo>
                    <a:cubicBezTo>
                      <a:pt x="52" y="153"/>
                      <a:pt x="55" y="150"/>
                      <a:pt x="55" y="145"/>
                    </a:cubicBezTo>
                    <a:cubicBezTo>
                      <a:pt x="55" y="68"/>
                      <a:pt x="55" y="68"/>
                      <a:pt x="55" y="68"/>
                    </a:cubicBezTo>
                    <a:cubicBezTo>
                      <a:pt x="55" y="67"/>
                      <a:pt x="55" y="67"/>
                      <a:pt x="55" y="67"/>
                    </a:cubicBezTo>
                    <a:cubicBezTo>
                      <a:pt x="55" y="25"/>
                      <a:pt x="55" y="25"/>
                      <a:pt x="55" y="25"/>
                    </a:cubicBezTo>
                    <a:cubicBezTo>
                      <a:pt x="60" y="25"/>
                      <a:pt x="60" y="25"/>
                      <a:pt x="60" y="25"/>
                    </a:cubicBezTo>
                    <a:cubicBezTo>
                      <a:pt x="60" y="69"/>
                      <a:pt x="60" y="69"/>
                      <a:pt x="60" y="69"/>
                    </a:cubicBezTo>
                    <a:cubicBezTo>
                      <a:pt x="60" y="73"/>
                      <a:pt x="63" y="75"/>
                      <a:pt x="66" y="75"/>
                    </a:cubicBezTo>
                    <a:cubicBezTo>
                      <a:pt x="70" y="75"/>
                      <a:pt x="73" y="73"/>
                      <a:pt x="73" y="69"/>
                    </a:cubicBezTo>
                    <a:cubicBezTo>
                      <a:pt x="73" y="18"/>
                      <a:pt x="73" y="18"/>
                      <a:pt x="73" y="18"/>
                    </a:cubicBezTo>
                    <a:cubicBezTo>
                      <a:pt x="73" y="16"/>
                      <a:pt x="73" y="16"/>
                      <a:pt x="73" y="16"/>
                    </a:cubicBezTo>
                    <a:cubicBezTo>
                      <a:pt x="73" y="15"/>
                      <a:pt x="73" y="15"/>
                      <a:pt x="73" y="15"/>
                    </a:cubicBezTo>
                    <a:cubicBezTo>
                      <a:pt x="73" y="10"/>
                      <a:pt x="67" y="1"/>
                      <a:pt x="55" y="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74" name="Oval 97"/>
              <p:cNvSpPr>
                <a:spLocks noChangeArrowheads="1"/>
              </p:cNvSpPr>
              <p:nvPr/>
            </p:nvSpPr>
            <p:spPr bwMode="auto">
              <a:xfrm>
                <a:off x="5110163" y="1652588"/>
                <a:ext cx="74613" cy="76200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25" name="Group 180"/>
          <p:cNvGrpSpPr/>
          <p:nvPr/>
        </p:nvGrpSpPr>
        <p:grpSpPr>
          <a:xfrm>
            <a:off x="6024411" y="5249632"/>
            <a:ext cx="1450816" cy="615769"/>
            <a:chOff x="6881576" y="2111447"/>
            <a:chExt cx="1456936" cy="618367"/>
          </a:xfrm>
          <a:solidFill>
            <a:schemeClr val="bg1"/>
          </a:solidFill>
        </p:grpSpPr>
        <p:grpSp>
          <p:nvGrpSpPr>
            <p:cNvPr id="26" name="Group 184"/>
            <p:cNvGrpSpPr/>
            <p:nvPr/>
          </p:nvGrpSpPr>
          <p:grpSpPr>
            <a:xfrm>
              <a:off x="6881576" y="2111447"/>
              <a:ext cx="288035" cy="618367"/>
              <a:chOff x="6213475" y="1668463"/>
              <a:chExt cx="227013" cy="487362"/>
            </a:xfrm>
            <a:grpFill/>
          </p:grpSpPr>
          <p:sp>
            <p:nvSpPr>
              <p:cNvPr id="192" name="Oval 98"/>
              <p:cNvSpPr>
                <a:spLocks noChangeArrowheads="1"/>
              </p:cNvSpPr>
              <p:nvPr/>
            </p:nvSpPr>
            <p:spPr bwMode="auto">
              <a:xfrm>
                <a:off x="6291263" y="1668463"/>
                <a:ext cx="73025" cy="73025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 dirty="0"/>
              </a:p>
            </p:txBody>
          </p:sp>
          <p:sp>
            <p:nvSpPr>
              <p:cNvPr id="193" name="Freeform 99"/>
              <p:cNvSpPr>
                <a:spLocks/>
              </p:cNvSpPr>
              <p:nvPr/>
            </p:nvSpPr>
            <p:spPr bwMode="auto">
              <a:xfrm>
                <a:off x="6213475" y="1757363"/>
                <a:ext cx="227013" cy="398462"/>
              </a:xfrm>
              <a:custGeom>
                <a:avLst/>
                <a:gdLst/>
                <a:ahLst/>
                <a:cxnLst>
                  <a:cxn ang="0">
                    <a:pos x="87" y="56"/>
                  </a:cxn>
                  <a:cxn ang="0">
                    <a:pos x="71" y="9"/>
                  </a:cxn>
                  <a:cxn ang="0">
                    <a:pos x="61" y="0"/>
                  </a:cxn>
                  <a:cxn ang="0">
                    <a:pos x="26" y="0"/>
                  </a:cxn>
                  <a:cxn ang="0">
                    <a:pos x="18" y="4"/>
                  </a:cxn>
                  <a:cxn ang="0">
                    <a:pos x="17" y="6"/>
                  </a:cxn>
                  <a:cxn ang="0">
                    <a:pos x="17" y="6"/>
                  </a:cxn>
                  <a:cxn ang="0">
                    <a:pos x="16" y="7"/>
                  </a:cxn>
                  <a:cxn ang="0">
                    <a:pos x="1" y="56"/>
                  </a:cxn>
                  <a:cxn ang="0">
                    <a:pos x="5" y="64"/>
                  </a:cxn>
                  <a:cxn ang="0">
                    <a:pos x="13" y="60"/>
                  </a:cxn>
                  <a:cxn ang="0">
                    <a:pos x="25" y="21"/>
                  </a:cxn>
                  <a:cxn ang="0">
                    <a:pos x="26" y="21"/>
                  </a:cxn>
                  <a:cxn ang="0">
                    <a:pos x="27" y="21"/>
                  </a:cxn>
                  <a:cxn ang="0">
                    <a:pos x="9" y="91"/>
                  </a:cxn>
                  <a:cxn ang="0">
                    <a:pos x="28" y="91"/>
                  </a:cxn>
                  <a:cxn ang="0">
                    <a:pos x="28" y="146"/>
                  </a:cxn>
                  <a:cxn ang="0">
                    <a:pos x="35" y="153"/>
                  </a:cxn>
                  <a:cxn ang="0">
                    <a:pos x="42" y="146"/>
                  </a:cxn>
                  <a:cxn ang="0">
                    <a:pos x="42" y="91"/>
                  </a:cxn>
                  <a:cxn ang="0">
                    <a:pos x="46" y="91"/>
                  </a:cxn>
                  <a:cxn ang="0">
                    <a:pos x="46" y="146"/>
                  </a:cxn>
                  <a:cxn ang="0">
                    <a:pos x="54" y="153"/>
                  </a:cxn>
                  <a:cxn ang="0">
                    <a:pos x="61" y="146"/>
                  </a:cxn>
                  <a:cxn ang="0">
                    <a:pos x="61" y="91"/>
                  </a:cxn>
                  <a:cxn ang="0">
                    <a:pos x="80" y="91"/>
                  </a:cxn>
                  <a:cxn ang="0">
                    <a:pos x="60" y="21"/>
                  </a:cxn>
                  <a:cxn ang="0">
                    <a:pos x="61" y="21"/>
                  </a:cxn>
                  <a:cxn ang="0">
                    <a:pos x="62" y="21"/>
                  </a:cxn>
                  <a:cxn ang="0">
                    <a:pos x="75" y="60"/>
                  </a:cxn>
                  <a:cxn ang="0">
                    <a:pos x="83" y="64"/>
                  </a:cxn>
                  <a:cxn ang="0">
                    <a:pos x="87" y="56"/>
                  </a:cxn>
                </a:cxnLst>
                <a:rect l="0" t="0" r="r" b="b"/>
                <a:pathLst>
                  <a:path w="88" h="153">
                    <a:moveTo>
                      <a:pt x="87" y="56"/>
                    </a:moveTo>
                    <a:cubicBezTo>
                      <a:pt x="71" y="9"/>
                      <a:pt x="71" y="9"/>
                      <a:pt x="71" y="9"/>
                    </a:cubicBezTo>
                    <a:cubicBezTo>
                      <a:pt x="71" y="4"/>
                      <a:pt x="67" y="0"/>
                      <a:pt x="61" y="0"/>
                    </a:cubicBezTo>
                    <a:cubicBezTo>
                      <a:pt x="26" y="0"/>
                      <a:pt x="26" y="0"/>
                      <a:pt x="26" y="0"/>
                    </a:cubicBezTo>
                    <a:cubicBezTo>
                      <a:pt x="23" y="0"/>
                      <a:pt x="19" y="1"/>
                      <a:pt x="18" y="4"/>
                    </a:cubicBezTo>
                    <a:cubicBezTo>
                      <a:pt x="17" y="5"/>
                      <a:pt x="17" y="5"/>
                      <a:pt x="17" y="6"/>
                    </a:cubicBezTo>
                    <a:cubicBezTo>
                      <a:pt x="17" y="6"/>
                      <a:pt x="17" y="6"/>
                      <a:pt x="17" y="6"/>
                    </a:cubicBezTo>
                    <a:cubicBezTo>
                      <a:pt x="17" y="7"/>
                      <a:pt x="16" y="7"/>
                      <a:pt x="16" y="7"/>
                    </a:cubicBezTo>
                    <a:cubicBezTo>
                      <a:pt x="1" y="56"/>
                      <a:pt x="1" y="56"/>
                      <a:pt x="1" y="56"/>
                    </a:cubicBezTo>
                    <a:cubicBezTo>
                      <a:pt x="0" y="60"/>
                      <a:pt x="2" y="63"/>
                      <a:pt x="5" y="64"/>
                    </a:cubicBezTo>
                    <a:cubicBezTo>
                      <a:pt x="8" y="65"/>
                      <a:pt x="12" y="63"/>
                      <a:pt x="13" y="60"/>
                    </a:cubicBezTo>
                    <a:cubicBezTo>
                      <a:pt x="25" y="21"/>
                      <a:pt x="25" y="21"/>
                      <a:pt x="25" y="21"/>
                    </a:cubicBezTo>
                    <a:cubicBezTo>
                      <a:pt x="25" y="21"/>
                      <a:pt x="26" y="21"/>
                      <a:pt x="26" y="21"/>
                    </a:cubicBezTo>
                    <a:cubicBezTo>
                      <a:pt x="27" y="21"/>
                      <a:pt x="27" y="21"/>
                      <a:pt x="27" y="21"/>
                    </a:cubicBezTo>
                    <a:cubicBezTo>
                      <a:pt x="9" y="91"/>
                      <a:pt x="9" y="91"/>
                      <a:pt x="9" y="91"/>
                    </a:cubicBezTo>
                    <a:cubicBezTo>
                      <a:pt x="28" y="91"/>
                      <a:pt x="28" y="91"/>
                      <a:pt x="28" y="91"/>
                    </a:cubicBezTo>
                    <a:cubicBezTo>
                      <a:pt x="28" y="146"/>
                      <a:pt x="28" y="146"/>
                      <a:pt x="28" y="146"/>
                    </a:cubicBezTo>
                    <a:cubicBezTo>
                      <a:pt x="28" y="150"/>
                      <a:pt x="31" y="153"/>
                      <a:pt x="35" y="153"/>
                    </a:cubicBezTo>
                    <a:cubicBezTo>
                      <a:pt x="39" y="153"/>
                      <a:pt x="42" y="150"/>
                      <a:pt x="42" y="146"/>
                    </a:cubicBezTo>
                    <a:cubicBezTo>
                      <a:pt x="42" y="91"/>
                      <a:pt x="42" y="91"/>
                      <a:pt x="42" y="91"/>
                    </a:cubicBezTo>
                    <a:cubicBezTo>
                      <a:pt x="46" y="91"/>
                      <a:pt x="46" y="91"/>
                      <a:pt x="46" y="91"/>
                    </a:cubicBezTo>
                    <a:cubicBezTo>
                      <a:pt x="46" y="146"/>
                      <a:pt x="46" y="146"/>
                      <a:pt x="46" y="146"/>
                    </a:cubicBezTo>
                    <a:cubicBezTo>
                      <a:pt x="46" y="150"/>
                      <a:pt x="50" y="153"/>
                      <a:pt x="54" y="153"/>
                    </a:cubicBezTo>
                    <a:cubicBezTo>
                      <a:pt x="58" y="153"/>
                      <a:pt x="61" y="150"/>
                      <a:pt x="61" y="146"/>
                    </a:cubicBezTo>
                    <a:cubicBezTo>
                      <a:pt x="61" y="91"/>
                      <a:pt x="61" y="91"/>
                      <a:pt x="61" y="91"/>
                    </a:cubicBezTo>
                    <a:cubicBezTo>
                      <a:pt x="80" y="91"/>
                      <a:pt x="80" y="91"/>
                      <a:pt x="80" y="91"/>
                    </a:cubicBezTo>
                    <a:cubicBezTo>
                      <a:pt x="60" y="21"/>
                      <a:pt x="60" y="21"/>
                      <a:pt x="60" y="21"/>
                    </a:cubicBezTo>
                    <a:cubicBezTo>
                      <a:pt x="61" y="21"/>
                      <a:pt x="61" y="21"/>
                      <a:pt x="61" y="21"/>
                    </a:cubicBezTo>
                    <a:cubicBezTo>
                      <a:pt x="62" y="21"/>
                      <a:pt x="62" y="21"/>
                      <a:pt x="62" y="21"/>
                    </a:cubicBezTo>
                    <a:cubicBezTo>
                      <a:pt x="75" y="60"/>
                      <a:pt x="75" y="60"/>
                      <a:pt x="75" y="60"/>
                    </a:cubicBezTo>
                    <a:cubicBezTo>
                      <a:pt x="77" y="63"/>
                      <a:pt x="80" y="65"/>
                      <a:pt x="83" y="64"/>
                    </a:cubicBezTo>
                    <a:cubicBezTo>
                      <a:pt x="87" y="63"/>
                      <a:pt x="88" y="59"/>
                      <a:pt x="87" y="56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 dirty="0"/>
              </a:p>
            </p:txBody>
          </p:sp>
        </p:grpSp>
        <p:grpSp>
          <p:nvGrpSpPr>
            <p:cNvPr id="27" name="Group 184"/>
            <p:cNvGrpSpPr/>
            <p:nvPr/>
          </p:nvGrpSpPr>
          <p:grpSpPr>
            <a:xfrm>
              <a:off x="7278112" y="2111447"/>
              <a:ext cx="288035" cy="618367"/>
              <a:chOff x="6213475" y="1668463"/>
              <a:chExt cx="227013" cy="487362"/>
            </a:xfrm>
            <a:grpFill/>
          </p:grpSpPr>
          <p:sp>
            <p:nvSpPr>
              <p:cNvPr id="190" name="Oval 98"/>
              <p:cNvSpPr>
                <a:spLocks noChangeArrowheads="1"/>
              </p:cNvSpPr>
              <p:nvPr/>
            </p:nvSpPr>
            <p:spPr bwMode="auto">
              <a:xfrm>
                <a:off x="6291263" y="1668463"/>
                <a:ext cx="73025" cy="73025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 dirty="0"/>
              </a:p>
            </p:txBody>
          </p:sp>
          <p:sp>
            <p:nvSpPr>
              <p:cNvPr id="191" name="Freeform 99"/>
              <p:cNvSpPr>
                <a:spLocks/>
              </p:cNvSpPr>
              <p:nvPr/>
            </p:nvSpPr>
            <p:spPr bwMode="auto">
              <a:xfrm>
                <a:off x="6213475" y="1757363"/>
                <a:ext cx="227013" cy="398462"/>
              </a:xfrm>
              <a:custGeom>
                <a:avLst/>
                <a:gdLst/>
                <a:ahLst/>
                <a:cxnLst>
                  <a:cxn ang="0">
                    <a:pos x="87" y="56"/>
                  </a:cxn>
                  <a:cxn ang="0">
                    <a:pos x="71" y="9"/>
                  </a:cxn>
                  <a:cxn ang="0">
                    <a:pos x="61" y="0"/>
                  </a:cxn>
                  <a:cxn ang="0">
                    <a:pos x="26" y="0"/>
                  </a:cxn>
                  <a:cxn ang="0">
                    <a:pos x="18" y="4"/>
                  </a:cxn>
                  <a:cxn ang="0">
                    <a:pos x="17" y="6"/>
                  </a:cxn>
                  <a:cxn ang="0">
                    <a:pos x="17" y="6"/>
                  </a:cxn>
                  <a:cxn ang="0">
                    <a:pos x="16" y="7"/>
                  </a:cxn>
                  <a:cxn ang="0">
                    <a:pos x="1" y="56"/>
                  </a:cxn>
                  <a:cxn ang="0">
                    <a:pos x="5" y="64"/>
                  </a:cxn>
                  <a:cxn ang="0">
                    <a:pos x="13" y="60"/>
                  </a:cxn>
                  <a:cxn ang="0">
                    <a:pos x="25" y="21"/>
                  </a:cxn>
                  <a:cxn ang="0">
                    <a:pos x="26" y="21"/>
                  </a:cxn>
                  <a:cxn ang="0">
                    <a:pos x="27" y="21"/>
                  </a:cxn>
                  <a:cxn ang="0">
                    <a:pos x="9" y="91"/>
                  </a:cxn>
                  <a:cxn ang="0">
                    <a:pos x="28" y="91"/>
                  </a:cxn>
                  <a:cxn ang="0">
                    <a:pos x="28" y="146"/>
                  </a:cxn>
                  <a:cxn ang="0">
                    <a:pos x="35" y="153"/>
                  </a:cxn>
                  <a:cxn ang="0">
                    <a:pos x="42" y="146"/>
                  </a:cxn>
                  <a:cxn ang="0">
                    <a:pos x="42" y="91"/>
                  </a:cxn>
                  <a:cxn ang="0">
                    <a:pos x="46" y="91"/>
                  </a:cxn>
                  <a:cxn ang="0">
                    <a:pos x="46" y="146"/>
                  </a:cxn>
                  <a:cxn ang="0">
                    <a:pos x="54" y="153"/>
                  </a:cxn>
                  <a:cxn ang="0">
                    <a:pos x="61" y="146"/>
                  </a:cxn>
                  <a:cxn ang="0">
                    <a:pos x="61" y="91"/>
                  </a:cxn>
                  <a:cxn ang="0">
                    <a:pos x="80" y="91"/>
                  </a:cxn>
                  <a:cxn ang="0">
                    <a:pos x="60" y="21"/>
                  </a:cxn>
                  <a:cxn ang="0">
                    <a:pos x="61" y="21"/>
                  </a:cxn>
                  <a:cxn ang="0">
                    <a:pos x="62" y="21"/>
                  </a:cxn>
                  <a:cxn ang="0">
                    <a:pos x="75" y="60"/>
                  </a:cxn>
                  <a:cxn ang="0">
                    <a:pos x="83" y="64"/>
                  </a:cxn>
                  <a:cxn ang="0">
                    <a:pos x="87" y="56"/>
                  </a:cxn>
                </a:cxnLst>
                <a:rect l="0" t="0" r="r" b="b"/>
                <a:pathLst>
                  <a:path w="88" h="153">
                    <a:moveTo>
                      <a:pt x="87" y="56"/>
                    </a:moveTo>
                    <a:cubicBezTo>
                      <a:pt x="71" y="9"/>
                      <a:pt x="71" y="9"/>
                      <a:pt x="71" y="9"/>
                    </a:cubicBezTo>
                    <a:cubicBezTo>
                      <a:pt x="71" y="4"/>
                      <a:pt x="67" y="0"/>
                      <a:pt x="61" y="0"/>
                    </a:cubicBezTo>
                    <a:cubicBezTo>
                      <a:pt x="26" y="0"/>
                      <a:pt x="26" y="0"/>
                      <a:pt x="26" y="0"/>
                    </a:cubicBezTo>
                    <a:cubicBezTo>
                      <a:pt x="23" y="0"/>
                      <a:pt x="19" y="1"/>
                      <a:pt x="18" y="4"/>
                    </a:cubicBezTo>
                    <a:cubicBezTo>
                      <a:pt x="17" y="5"/>
                      <a:pt x="17" y="5"/>
                      <a:pt x="17" y="6"/>
                    </a:cubicBezTo>
                    <a:cubicBezTo>
                      <a:pt x="17" y="6"/>
                      <a:pt x="17" y="6"/>
                      <a:pt x="17" y="6"/>
                    </a:cubicBezTo>
                    <a:cubicBezTo>
                      <a:pt x="17" y="7"/>
                      <a:pt x="16" y="7"/>
                      <a:pt x="16" y="7"/>
                    </a:cubicBezTo>
                    <a:cubicBezTo>
                      <a:pt x="1" y="56"/>
                      <a:pt x="1" y="56"/>
                      <a:pt x="1" y="56"/>
                    </a:cubicBezTo>
                    <a:cubicBezTo>
                      <a:pt x="0" y="60"/>
                      <a:pt x="2" y="63"/>
                      <a:pt x="5" y="64"/>
                    </a:cubicBezTo>
                    <a:cubicBezTo>
                      <a:pt x="8" y="65"/>
                      <a:pt x="12" y="63"/>
                      <a:pt x="13" y="60"/>
                    </a:cubicBezTo>
                    <a:cubicBezTo>
                      <a:pt x="25" y="21"/>
                      <a:pt x="25" y="21"/>
                      <a:pt x="25" y="21"/>
                    </a:cubicBezTo>
                    <a:cubicBezTo>
                      <a:pt x="25" y="21"/>
                      <a:pt x="26" y="21"/>
                      <a:pt x="26" y="21"/>
                    </a:cubicBezTo>
                    <a:cubicBezTo>
                      <a:pt x="27" y="21"/>
                      <a:pt x="27" y="21"/>
                      <a:pt x="27" y="21"/>
                    </a:cubicBezTo>
                    <a:cubicBezTo>
                      <a:pt x="9" y="91"/>
                      <a:pt x="9" y="91"/>
                      <a:pt x="9" y="91"/>
                    </a:cubicBezTo>
                    <a:cubicBezTo>
                      <a:pt x="28" y="91"/>
                      <a:pt x="28" y="91"/>
                      <a:pt x="28" y="91"/>
                    </a:cubicBezTo>
                    <a:cubicBezTo>
                      <a:pt x="28" y="146"/>
                      <a:pt x="28" y="146"/>
                      <a:pt x="28" y="146"/>
                    </a:cubicBezTo>
                    <a:cubicBezTo>
                      <a:pt x="28" y="150"/>
                      <a:pt x="31" y="153"/>
                      <a:pt x="35" y="153"/>
                    </a:cubicBezTo>
                    <a:cubicBezTo>
                      <a:pt x="39" y="153"/>
                      <a:pt x="42" y="150"/>
                      <a:pt x="42" y="146"/>
                    </a:cubicBezTo>
                    <a:cubicBezTo>
                      <a:pt x="42" y="91"/>
                      <a:pt x="42" y="91"/>
                      <a:pt x="42" y="91"/>
                    </a:cubicBezTo>
                    <a:cubicBezTo>
                      <a:pt x="46" y="91"/>
                      <a:pt x="46" y="91"/>
                      <a:pt x="46" y="91"/>
                    </a:cubicBezTo>
                    <a:cubicBezTo>
                      <a:pt x="46" y="146"/>
                      <a:pt x="46" y="146"/>
                      <a:pt x="46" y="146"/>
                    </a:cubicBezTo>
                    <a:cubicBezTo>
                      <a:pt x="46" y="150"/>
                      <a:pt x="50" y="153"/>
                      <a:pt x="54" y="153"/>
                    </a:cubicBezTo>
                    <a:cubicBezTo>
                      <a:pt x="58" y="153"/>
                      <a:pt x="61" y="150"/>
                      <a:pt x="61" y="146"/>
                    </a:cubicBezTo>
                    <a:cubicBezTo>
                      <a:pt x="61" y="91"/>
                      <a:pt x="61" y="91"/>
                      <a:pt x="61" y="91"/>
                    </a:cubicBezTo>
                    <a:cubicBezTo>
                      <a:pt x="80" y="91"/>
                      <a:pt x="80" y="91"/>
                      <a:pt x="80" y="91"/>
                    </a:cubicBezTo>
                    <a:cubicBezTo>
                      <a:pt x="60" y="21"/>
                      <a:pt x="60" y="21"/>
                      <a:pt x="60" y="21"/>
                    </a:cubicBezTo>
                    <a:cubicBezTo>
                      <a:pt x="61" y="21"/>
                      <a:pt x="61" y="21"/>
                      <a:pt x="61" y="21"/>
                    </a:cubicBezTo>
                    <a:cubicBezTo>
                      <a:pt x="62" y="21"/>
                      <a:pt x="62" y="21"/>
                      <a:pt x="62" y="21"/>
                    </a:cubicBezTo>
                    <a:cubicBezTo>
                      <a:pt x="75" y="60"/>
                      <a:pt x="75" y="60"/>
                      <a:pt x="75" y="60"/>
                    </a:cubicBezTo>
                    <a:cubicBezTo>
                      <a:pt x="77" y="63"/>
                      <a:pt x="80" y="65"/>
                      <a:pt x="83" y="64"/>
                    </a:cubicBezTo>
                    <a:cubicBezTo>
                      <a:pt x="87" y="63"/>
                      <a:pt x="88" y="59"/>
                      <a:pt x="87" y="56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 dirty="0"/>
              </a:p>
            </p:txBody>
          </p:sp>
        </p:grpSp>
        <p:grpSp>
          <p:nvGrpSpPr>
            <p:cNvPr id="28" name="Group 184"/>
            <p:cNvGrpSpPr/>
            <p:nvPr/>
          </p:nvGrpSpPr>
          <p:grpSpPr>
            <a:xfrm>
              <a:off x="7708178" y="2111447"/>
              <a:ext cx="288035" cy="618367"/>
              <a:chOff x="6213475" y="1668463"/>
              <a:chExt cx="227013" cy="487362"/>
            </a:xfrm>
            <a:grpFill/>
          </p:grpSpPr>
          <p:sp>
            <p:nvSpPr>
              <p:cNvPr id="188" name="Oval 98"/>
              <p:cNvSpPr>
                <a:spLocks noChangeArrowheads="1"/>
              </p:cNvSpPr>
              <p:nvPr/>
            </p:nvSpPr>
            <p:spPr bwMode="auto">
              <a:xfrm>
                <a:off x="6291263" y="1668463"/>
                <a:ext cx="73025" cy="73025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 dirty="0"/>
              </a:p>
            </p:txBody>
          </p:sp>
          <p:sp>
            <p:nvSpPr>
              <p:cNvPr id="189" name="Freeform 99"/>
              <p:cNvSpPr>
                <a:spLocks/>
              </p:cNvSpPr>
              <p:nvPr/>
            </p:nvSpPr>
            <p:spPr bwMode="auto">
              <a:xfrm>
                <a:off x="6213475" y="1757363"/>
                <a:ext cx="227013" cy="398462"/>
              </a:xfrm>
              <a:custGeom>
                <a:avLst/>
                <a:gdLst/>
                <a:ahLst/>
                <a:cxnLst>
                  <a:cxn ang="0">
                    <a:pos x="87" y="56"/>
                  </a:cxn>
                  <a:cxn ang="0">
                    <a:pos x="71" y="9"/>
                  </a:cxn>
                  <a:cxn ang="0">
                    <a:pos x="61" y="0"/>
                  </a:cxn>
                  <a:cxn ang="0">
                    <a:pos x="26" y="0"/>
                  </a:cxn>
                  <a:cxn ang="0">
                    <a:pos x="18" y="4"/>
                  </a:cxn>
                  <a:cxn ang="0">
                    <a:pos x="17" y="6"/>
                  </a:cxn>
                  <a:cxn ang="0">
                    <a:pos x="17" y="6"/>
                  </a:cxn>
                  <a:cxn ang="0">
                    <a:pos x="16" y="7"/>
                  </a:cxn>
                  <a:cxn ang="0">
                    <a:pos x="1" y="56"/>
                  </a:cxn>
                  <a:cxn ang="0">
                    <a:pos x="5" y="64"/>
                  </a:cxn>
                  <a:cxn ang="0">
                    <a:pos x="13" y="60"/>
                  </a:cxn>
                  <a:cxn ang="0">
                    <a:pos x="25" y="21"/>
                  </a:cxn>
                  <a:cxn ang="0">
                    <a:pos x="26" y="21"/>
                  </a:cxn>
                  <a:cxn ang="0">
                    <a:pos x="27" y="21"/>
                  </a:cxn>
                  <a:cxn ang="0">
                    <a:pos x="9" y="91"/>
                  </a:cxn>
                  <a:cxn ang="0">
                    <a:pos x="28" y="91"/>
                  </a:cxn>
                  <a:cxn ang="0">
                    <a:pos x="28" y="146"/>
                  </a:cxn>
                  <a:cxn ang="0">
                    <a:pos x="35" y="153"/>
                  </a:cxn>
                  <a:cxn ang="0">
                    <a:pos x="42" y="146"/>
                  </a:cxn>
                  <a:cxn ang="0">
                    <a:pos x="42" y="91"/>
                  </a:cxn>
                  <a:cxn ang="0">
                    <a:pos x="46" y="91"/>
                  </a:cxn>
                  <a:cxn ang="0">
                    <a:pos x="46" y="146"/>
                  </a:cxn>
                  <a:cxn ang="0">
                    <a:pos x="54" y="153"/>
                  </a:cxn>
                  <a:cxn ang="0">
                    <a:pos x="61" y="146"/>
                  </a:cxn>
                  <a:cxn ang="0">
                    <a:pos x="61" y="91"/>
                  </a:cxn>
                  <a:cxn ang="0">
                    <a:pos x="80" y="91"/>
                  </a:cxn>
                  <a:cxn ang="0">
                    <a:pos x="60" y="21"/>
                  </a:cxn>
                  <a:cxn ang="0">
                    <a:pos x="61" y="21"/>
                  </a:cxn>
                  <a:cxn ang="0">
                    <a:pos x="62" y="21"/>
                  </a:cxn>
                  <a:cxn ang="0">
                    <a:pos x="75" y="60"/>
                  </a:cxn>
                  <a:cxn ang="0">
                    <a:pos x="83" y="64"/>
                  </a:cxn>
                  <a:cxn ang="0">
                    <a:pos x="87" y="56"/>
                  </a:cxn>
                </a:cxnLst>
                <a:rect l="0" t="0" r="r" b="b"/>
                <a:pathLst>
                  <a:path w="88" h="153">
                    <a:moveTo>
                      <a:pt x="87" y="56"/>
                    </a:moveTo>
                    <a:cubicBezTo>
                      <a:pt x="71" y="9"/>
                      <a:pt x="71" y="9"/>
                      <a:pt x="71" y="9"/>
                    </a:cubicBezTo>
                    <a:cubicBezTo>
                      <a:pt x="71" y="4"/>
                      <a:pt x="67" y="0"/>
                      <a:pt x="61" y="0"/>
                    </a:cubicBezTo>
                    <a:cubicBezTo>
                      <a:pt x="26" y="0"/>
                      <a:pt x="26" y="0"/>
                      <a:pt x="26" y="0"/>
                    </a:cubicBezTo>
                    <a:cubicBezTo>
                      <a:pt x="23" y="0"/>
                      <a:pt x="19" y="1"/>
                      <a:pt x="18" y="4"/>
                    </a:cubicBezTo>
                    <a:cubicBezTo>
                      <a:pt x="17" y="5"/>
                      <a:pt x="17" y="5"/>
                      <a:pt x="17" y="6"/>
                    </a:cubicBezTo>
                    <a:cubicBezTo>
                      <a:pt x="17" y="6"/>
                      <a:pt x="17" y="6"/>
                      <a:pt x="17" y="6"/>
                    </a:cubicBezTo>
                    <a:cubicBezTo>
                      <a:pt x="17" y="7"/>
                      <a:pt x="16" y="7"/>
                      <a:pt x="16" y="7"/>
                    </a:cubicBezTo>
                    <a:cubicBezTo>
                      <a:pt x="1" y="56"/>
                      <a:pt x="1" y="56"/>
                      <a:pt x="1" y="56"/>
                    </a:cubicBezTo>
                    <a:cubicBezTo>
                      <a:pt x="0" y="60"/>
                      <a:pt x="2" y="63"/>
                      <a:pt x="5" y="64"/>
                    </a:cubicBezTo>
                    <a:cubicBezTo>
                      <a:pt x="8" y="65"/>
                      <a:pt x="12" y="63"/>
                      <a:pt x="13" y="60"/>
                    </a:cubicBezTo>
                    <a:cubicBezTo>
                      <a:pt x="25" y="21"/>
                      <a:pt x="25" y="21"/>
                      <a:pt x="25" y="21"/>
                    </a:cubicBezTo>
                    <a:cubicBezTo>
                      <a:pt x="25" y="21"/>
                      <a:pt x="26" y="21"/>
                      <a:pt x="26" y="21"/>
                    </a:cubicBezTo>
                    <a:cubicBezTo>
                      <a:pt x="27" y="21"/>
                      <a:pt x="27" y="21"/>
                      <a:pt x="27" y="21"/>
                    </a:cubicBezTo>
                    <a:cubicBezTo>
                      <a:pt x="9" y="91"/>
                      <a:pt x="9" y="91"/>
                      <a:pt x="9" y="91"/>
                    </a:cubicBezTo>
                    <a:cubicBezTo>
                      <a:pt x="28" y="91"/>
                      <a:pt x="28" y="91"/>
                      <a:pt x="28" y="91"/>
                    </a:cubicBezTo>
                    <a:cubicBezTo>
                      <a:pt x="28" y="146"/>
                      <a:pt x="28" y="146"/>
                      <a:pt x="28" y="146"/>
                    </a:cubicBezTo>
                    <a:cubicBezTo>
                      <a:pt x="28" y="150"/>
                      <a:pt x="31" y="153"/>
                      <a:pt x="35" y="153"/>
                    </a:cubicBezTo>
                    <a:cubicBezTo>
                      <a:pt x="39" y="153"/>
                      <a:pt x="42" y="150"/>
                      <a:pt x="42" y="146"/>
                    </a:cubicBezTo>
                    <a:cubicBezTo>
                      <a:pt x="42" y="91"/>
                      <a:pt x="42" y="91"/>
                      <a:pt x="42" y="91"/>
                    </a:cubicBezTo>
                    <a:cubicBezTo>
                      <a:pt x="46" y="91"/>
                      <a:pt x="46" y="91"/>
                      <a:pt x="46" y="91"/>
                    </a:cubicBezTo>
                    <a:cubicBezTo>
                      <a:pt x="46" y="146"/>
                      <a:pt x="46" y="146"/>
                      <a:pt x="46" y="146"/>
                    </a:cubicBezTo>
                    <a:cubicBezTo>
                      <a:pt x="46" y="150"/>
                      <a:pt x="50" y="153"/>
                      <a:pt x="54" y="153"/>
                    </a:cubicBezTo>
                    <a:cubicBezTo>
                      <a:pt x="58" y="153"/>
                      <a:pt x="61" y="150"/>
                      <a:pt x="61" y="146"/>
                    </a:cubicBezTo>
                    <a:cubicBezTo>
                      <a:pt x="61" y="91"/>
                      <a:pt x="61" y="91"/>
                      <a:pt x="61" y="91"/>
                    </a:cubicBezTo>
                    <a:cubicBezTo>
                      <a:pt x="80" y="91"/>
                      <a:pt x="80" y="91"/>
                      <a:pt x="80" y="91"/>
                    </a:cubicBezTo>
                    <a:cubicBezTo>
                      <a:pt x="60" y="21"/>
                      <a:pt x="60" y="21"/>
                      <a:pt x="60" y="21"/>
                    </a:cubicBezTo>
                    <a:cubicBezTo>
                      <a:pt x="61" y="21"/>
                      <a:pt x="61" y="21"/>
                      <a:pt x="61" y="21"/>
                    </a:cubicBezTo>
                    <a:cubicBezTo>
                      <a:pt x="62" y="21"/>
                      <a:pt x="62" y="21"/>
                      <a:pt x="62" y="21"/>
                    </a:cubicBezTo>
                    <a:cubicBezTo>
                      <a:pt x="75" y="60"/>
                      <a:pt x="75" y="60"/>
                      <a:pt x="75" y="60"/>
                    </a:cubicBezTo>
                    <a:cubicBezTo>
                      <a:pt x="77" y="63"/>
                      <a:pt x="80" y="65"/>
                      <a:pt x="83" y="64"/>
                    </a:cubicBezTo>
                    <a:cubicBezTo>
                      <a:pt x="87" y="63"/>
                      <a:pt x="88" y="59"/>
                      <a:pt x="87" y="56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 dirty="0"/>
              </a:p>
            </p:txBody>
          </p:sp>
        </p:grpSp>
        <p:grpSp>
          <p:nvGrpSpPr>
            <p:cNvPr id="29" name="Group 184"/>
            <p:cNvGrpSpPr/>
            <p:nvPr/>
          </p:nvGrpSpPr>
          <p:grpSpPr>
            <a:xfrm>
              <a:off x="8050477" y="2111447"/>
              <a:ext cx="288035" cy="618367"/>
              <a:chOff x="6213475" y="1668463"/>
              <a:chExt cx="227013" cy="487362"/>
            </a:xfrm>
            <a:grpFill/>
          </p:grpSpPr>
          <p:sp>
            <p:nvSpPr>
              <p:cNvPr id="186" name="Oval 98"/>
              <p:cNvSpPr>
                <a:spLocks noChangeArrowheads="1"/>
              </p:cNvSpPr>
              <p:nvPr/>
            </p:nvSpPr>
            <p:spPr bwMode="auto">
              <a:xfrm>
                <a:off x="6291263" y="1668463"/>
                <a:ext cx="73025" cy="73025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 dirty="0"/>
              </a:p>
            </p:txBody>
          </p:sp>
          <p:sp>
            <p:nvSpPr>
              <p:cNvPr id="187" name="Freeform 99"/>
              <p:cNvSpPr>
                <a:spLocks/>
              </p:cNvSpPr>
              <p:nvPr/>
            </p:nvSpPr>
            <p:spPr bwMode="auto">
              <a:xfrm>
                <a:off x="6213475" y="1757363"/>
                <a:ext cx="227013" cy="398462"/>
              </a:xfrm>
              <a:custGeom>
                <a:avLst/>
                <a:gdLst/>
                <a:ahLst/>
                <a:cxnLst>
                  <a:cxn ang="0">
                    <a:pos x="87" y="56"/>
                  </a:cxn>
                  <a:cxn ang="0">
                    <a:pos x="71" y="9"/>
                  </a:cxn>
                  <a:cxn ang="0">
                    <a:pos x="61" y="0"/>
                  </a:cxn>
                  <a:cxn ang="0">
                    <a:pos x="26" y="0"/>
                  </a:cxn>
                  <a:cxn ang="0">
                    <a:pos x="18" y="4"/>
                  </a:cxn>
                  <a:cxn ang="0">
                    <a:pos x="17" y="6"/>
                  </a:cxn>
                  <a:cxn ang="0">
                    <a:pos x="17" y="6"/>
                  </a:cxn>
                  <a:cxn ang="0">
                    <a:pos x="16" y="7"/>
                  </a:cxn>
                  <a:cxn ang="0">
                    <a:pos x="1" y="56"/>
                  </a:cxn>
                  <a:cxn ang="0">
                    <a:pos x="5" y="64"/>
                  </a:cxn>
                  <a:cxn ang="0">
                    <a:pos x="13" y="60"/>
                  </a:cxn>
                  <a:cxn ang="0">
                    <a:pos x="25" y="21"/>
                  </a:cxn>
                  <a:cxn ang="0">
                    <a:pos x="26" y="21"/>
                  </a:cxn>
                  <a:cxn ang="0">
                    <a:pos x="27" y="21"/>
                  </a:cxn>
                  <a:cxn ang="0">
                    <a:pos x="9" y="91"/>
                  </a:cxn>
                  <a:cxn ang="0">
                    <a:pos x="28" y="91"/>
                  </a:cxn>
                  <a:cxn ang="0">
                    <a:pos x="28" y="146"/>
                  </a:cxn>
                  <a:cxn ang="0">
                    <a:pos x="35" y="153"/>
                  </a:cxn>
                  <a:cxn ang="0">
                    <a:pos x="42" y="146"/>
                  </a:cxn>
                  <a:cxn ang="0">
                    <a:pos x="42" y="91"/>
                  </a:cxn>
                  <a:cxn ang="0">
                    <a:pos x="46" y="91"/>
                  </a:cxn>
                  <a:cxn ang="0">
                    <a:pos x="46" y="146"/>
                  </a:cxn>
                  <a:cxn ang="0">
                    <a:pos x="54" y="153"/>
                  </a:cxn>
                  <a:cxn ang="0">
                    <a:pos x="61" y="146"/>
                  </a:cxn>
                  <a:cxn ang="0">
                    <a:pos x="61" y="91"/>
                  </a:cxn>
                  <a:cxn ang="0">
                    <a:pos x="80" y="91"/>
                  </a:cxn>
                  <a:cxn ang="0">
                    <a:pos x="60" y="21"/>
                  </a:cxn>
                  <a:cxn ang="0">
                    <a:pos x="61" y="21"/>
                  </a:cxn>
                  <a:cxn ang="0">
                    <a:pos x="62" y="21"/>
                  </a:cxn>
                  <a:cxn ang="0">
                    <a:pos x="75" y="60"/>
                  </a:cxn>
                  <a:cxn ang="0">
                    <a:pos x="83" y="64"/>
                  </a:cxn>
                  <a:cxn ang="0">
                    <a:pos x="87" y="56"/>
                  </a:cxn>
                </a:cxnLst>
                <a:rect l="0" t="0" r="r" b="b"/>
                <a:pathLst>
                  <a:path w="88" h="153">
                    <a:moveTo>
                      <a:pt x="87" y="56"/>
                    </a:moveTo>
                    <a:cubicBezTo>
                      <a:pt x="71" y="9"/>
                      <a:pt x="71" y="9"/>
                      <a:pt x="71" y="9"/>
                    </a:cubicBezTo>
                    <a:cubicBezTo>
                      <a:pt x="71" y="4"/>
                      <a:pt x="67" y="0"/>
                      <a:pt x="61" y="0"/>
                    </a:cubicBezTo>
                    <a:cubicBezTo>
                      <a:pt x="26" y="0"/>
                      <a:pt x="26" y="0"/>
                      <a:pt x="26" y="0"/>
                    </a:cubicBezTo>
                    <a:cubicBezTo>
                      <a:pt x="23" y="0"/>
                      <a:pt x="19" y="1"/>
                      <a:pt x="18" y="4"/>
                    </a:cubicBezTo>
                    <a:cubicBezTo>
                      <a:pt x="17" y="5"/>
                      <a:pt x="17" y="5"/>
                      <a:pt x="17" y="6"/>
                    </a:cubicBezTo>
                    <a:cubicBezTo>
                      <a:pt x="17" y="6"/>
                      <a:pt x="17" y="6"/>
                      <a:pt x="17" y="6"/>
                    </a:cubicBezTo>
                    <a:cubicBezTo>
                      <a:pt x="17" y="7"/>
                      <a:pt x="16" y="7"/>
                      <a:pt x="16" y="7"/>
                    </a:cubicBezTo>
                    <a:cubicBezTo>
                      <a:pt x="1" y="56"/>
                      <a:pt x="1" y="56"/>
                      <a:pt x="1" y="56"/>
                    </a:cubicBezTo>
                    <a:cubicBezTo>
                      <a:pt x="0" y="60"/>
                      <a:pt x="2" y="63"/>
                      <a:pt x="5" y="64"/>
                    </a:cubicBezTo>
                    <a:cubicBezTo>
                      <a:pt x="8" y="65"/>
                      <a:pt x="12" y="63"/>
                      <a:pt x="13" y="60"/>
                    </a:cubicBezTo>
                    <a:cubicBezTo>
                      <a:pt x="25" y="21"/>
                      <a:pt x="25" y="21"/>
                      <a:pt x="25" y="21"/>
                    </a:cubicBezTo>
                    <a:cubicBezTo>
                      <a:pt x="25" y="21"/>
                      <a:pt x="26" y="21"/>
                      <a:pt x="26" y="21"/>
                    </a:cubicBezTo>
                    <a:cubicBezTo>
                      <a:pt x="27" y="21"/>
                      <a:pt x="27" y="21"/>
                      <a:pt x="27" y="21"/>
                    </a:cubicBezTo>
                    <a:cubicBezTo>
                      <a:pt x="9" y="91"/>
                      <a:pt x="9" y="91"/>
                      <a:pt x="9" y="91"/>
                    </a:cubicBezTo>
                    <a:cubicBezTo>
                      <a:pt x="28" y="91"/>
                      <a:pt x="28" y="91"/>
                      <a:pt x="28" y="91"/>
                    </a:cubicBezTo>
                    <a:cubicBezTo>
                      <a:pt x="28" y="146"/>
                      <a:pt x="28" y="146"/>
                      <a:pt x="28" y="146"/>
                    </a:cubicBezTo>
                    <a:cubicBezTo>
                      <a:pt x="28" y="150"/>
                      <a:pt x="31" y="153"/>
                      <a:pt x="35" y="153"/>
                    </a:cubicBezTo>
                    <a:cubicBezTo>
                      <a:pt x="39" y="153"/>
                      <a:pt x="42" y="150"/>
                      <a:pt x="42" y="146"/>
                    </a:cubicBezTo>
                    <a:cubicBezTo>
                      <a:pt x="42" y="91"/>
                      <a:pt x="42" y="91"/>
                      <a:pt x="42" y="91"/>
                    </a:cubicBezTo>
                    <a:cubicBezTo>
                      <a:pt x="46" y="91"/>
                      <a:pt x="46" y="91"/>
                      <a:pt x="46" y="91"/>
                    </a:cubicBezTo>
                    <a:cubicBezTo>
                      <a:pt x="46" y="146"/>
                      <a:pt x="46" y="146"/>
                      <a:pt x="46" y="146"/>
                    </a:cubicBezTo>
                    <a:cubicBezTo>
                      <a:pt x="46" y="150"/>
                      <a:pt x="50" y="153"/>
                      <a:pt x="54" y="153"/>
                    </a:cubicBezTo>
                    <a:cubicBezTo>
                      <a:pt x="58" y="153"/>
                      <a:pt x="61" y="150"/>
                      <a:pt x="61" y="146"/>
                    </a:cubicBezTo>
                    <a:cubicBezTo>
                      <a:pt x="61" y="91"/>
                      <a:pt x="61" y="91"/>
                      <a:pt x="61" y="91"/>
                    </a:cubicBezTo>
                    <a:cubicBezTo>
                      <a:pt x="80" y="91"/>
                      <a:pt x="80" y="91"/>
                      <a:pt x="80" y="91"/>
                    </a:cubicBezTo>
                    <a:cubicBezTo>
                      <a:pt x="60" y="21"/>
                      <a:pt x="60" y="21"/>
                      <a:pt x="60" y="21"/>
                    </a:cubicBezTo>
                    <a:cubicBezTo>
                      <a:pt x="61" y="21"/>
                      <a:pt x="61" y="21"/>
                      <a:pt x="61" y="21"/>
                    </a:cubicBezTo>
                    <a:cubicBezTo>
                      <a:pt x="62" y="21"/>
                      <a:pt x="62" y="21"/>
                      <a:pt x="62" y="21"/>
                    </a:cubicBezTo>
                    <a:cubicBezTo>
                      <a:pt x="75" y="60"/>
                      <a:pt x="75" y="60"/>
                      <a:pt x="75" y="60"/>
                    </a:cubicBezTo>
                    <a:cubicBezTo>
                      <a:pt x="77" y="63"/>
                      <a:pt x="80" y="65"/>
                      <a:pt x="83" y="64"/>
                    </a:cubicBezTo>
                    <a:cubicBezTo>
                      <a:pt x="87" y="63"/>
                      <a:pt x="88" y="59"/>
                      <a:pt x="87" y="56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 dirty="0"/>
              </a:p>
            </p:txBody>
          </p:sp>
        </p:grpSp>
      </p:grpSp>
      <p:sp>
        <p:nvSpPr>
          <p:cNvPr id="124" name="Rounded Rectangle 47">
            <a:extLst>
              <a:ext uri="{FF2B5EF4-FFF2-40B4-BE49-F238E27FC236}">
                <a16:creationId xmlns:a16="http://schemas.microsoft.com/office/drawing/2014/main" xmlns="" id="{D180D413-4C38-4A12-9E46-2C2B426F715E}"/>
              </a:ext>
            </a:extLst>
          </p:cNvPr>
          <p:cNvSpPr/>
          <p:nvPr/>
        </p:nvSpPr>
        <p:spPr bwMode="auto">
          <a:xfrm>
            <a:off x="2214538" y="5509235"/>
            <a:ext cx="7511109" cy="486347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00" b="1" dirty="0">
                <a:solidFill>
                  <a:schemeClr val="bg1">
                    <a:lumMod val="95000"/>
                  </a:schemeClr>
                </a:solidFill>
              </a:rPr>
              <a:t>Data source: China Religion Survey (CRS) , 2013-2015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D3515CA1-521B-48E3-9A06-C4F952A754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35378" y="1184642"/>
            <a:ext cx="6864691" cy="4194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8013580"/>
      </p:ext>
    </p:extLst>
  </p:cSld>
  <p:clrMapOvr>
    <a:masterClrMapping/>
  </p:clrMapOvr>
  <p:transition advTm="3000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itle 35"/>
          <p:cNvSpPr>
            <a:spLocks noGrp="1"/>
          </p:cNvSpPr>
          <p:nvPr>
            <p:ph type="title"/>
          </p:nvPr>
        </p:nvSpPr>
        <p:spPr>
          <a:xfrm>
            <a:off x="1290166" y="516467"/>
            <a:ext cx="8565034" cy="471365"/>
          </a:xfrm>
        </p:spPr>
        <p:txBody>
          <a:bodyPr/>
          <a:lstStyle/>
          <a:p>
            <a:pPr algn="l"/>
            <a:r>
              <a:rPr 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For More Information:</a:t>
            </a:r>
          </a:p>
        </p:txBody>
      </p:sp>
      <p:sp>
        <p:nvSpPr>
          <p:cNvPr id="37" name="Text Placeholder 36"/>
          <p:cNvSpPr>
            <a:spLocks noGrp="1"/>
          </p:cNvSpPr>
          <p:nvPr>
            <p:ph type="body" sz="half" idx="2"/>
          </p:nvPr>
        </p:nvSpPr>
        <p:spPr>
          <a:xfrm>
            <a:off x="3352799" y="985788"/>
            <a:ext cx="7284441" cy="267661"/>
          </a:xfrm>
        </p:spPr>
        <p:txBody>
          <a:bodyPr/>
          <a:lstStyle/>
          <a:p>
            <a:pPr algn="r"/>
            <a:r>
              <a:rPr lang="en-US" sz="2400" dirty="0"/>
              <a:t>Thank you for listening</a:t>
            </a:r>
          </a:p>
        </p:txBody>
      </p:sp>
      <p:sp>
        <p:nvSpPr>
          <p:cNvPr id="258" name="Slide Number Placeholder 25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6B7D2-B98C-44FD-8D04-7EC62A564975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215" name="Arc 214"/>
          <p:cNvSpPr/>
          <p:nvPr/>
        </p:nvSpPr>
        <p:spPr>
          <a:xfrm rot="14400000">
            <a:off x="587438" y="1759000"/>
            <a:ext cx="4376729" cy="4376729"/>
          </a:xfrm>
          <a:prstGeom prst="arc">
            <a:avLst>
              <a:gd name="adj1" fmla="val 1896041"/>
              <a:gd name="adj2" fmla="val 12863711"/>
            </a:avLst>
          </a:prstGeom>
          <a:ln w="19050">
            <a:solidFill>
              <a:schemeClr val="tx1">
                <a:lumMod val="75000"/>
                <a:lumOff val="25000"/>
              </a:schemeClr>
            </a:solidFill>
            <a:prstDash val="sysDot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208" name="Freeform 130"/>
          <p:cNvSpPr>
            <a:spLocks noEditPoints="1"/>
          </p:cNvSpPr>
          <p:nvPr/>
        </p:nvSpPr>
        <p:spPr bwMode="auto">
          <a:xfrm>
            <a:off x="1290166" y="2526083"/>
            <a:ext cx="2708117" cy="2607131"/>
          </a:xfrm>
          <a:custGeom>
            <a:avLst/>
            <a:gdLst/>
            <a:ahLst/>
            <a:cxnLst>
              <a:cxn ang="0">
                <a:pos x="275" y="12"/>
              </a:cxn>
              <a:cxn ang="0">
                <a:pos x="297" y="7"/>
              </a:cxn>
              <a:cxn ang="0">
                <a:pos x="237" y="26"/>
              </a:cxn>
              <a:cxn ang="0">
                <a:pos x="731" y="474"/>
              </a:cxn>
              <a:cxn ang="0">
                <a:pos x="724" y="482"/>
              </a:cxn>
              <a:cxn ang="0">
                <a:pos x="470" y="13"/>
              </a:cxn>
              <a:cxn ang="0">
                <a:pos x="454" y="10"/>
              </a:cxn>
              <a:cxn ang="0">
                <a:pos x="470" y="32"/>
              </a:cxn>
              <a:cxn ang="0">
                <a:pos x="475" y="26"/>
              </a:cxn>
              <a:cxn ang="0">
                <a:pos x="432" y="9"/>
              </a:cxn>
              <a:cxn ang="0">
                <a:pos x="423" y="8"/>
              </a:cxn>
              <a:cxn ang="0">
                <a:pos x="397" y="9"/>
              </a:cxn>
              <a:cxn ang="0">
                <a:pos x="386" y="10"/>
              </a:cxn>
              <a:cxn ang="0">
                <a:pos x="390" y="18"/>
              </a:cxn>
              <a:cxn ang="0">
                <a:pos x="538" y="408"/>
              </a:cxn>
              <a:cxn ang="0">
                <a:pos x="730" y="264"/>
              </a:cxn>
              <a:cxn ang="0">
                <a:pos x="478" y="71"/>
              </a:cxn>
              <a:cxn ang="0">
                <a:pos x="418" y="50"/>
              </a:cxn>
              <a:cxn ang="0">
                <a:pos x="363" y="88"/>
              </a:cxn>
              <a:cxn ang="0">
                <a:pos x="418" y="83"/>
              </a:cxn>
              <a:cxn ang="0">
                <a:pos x="389" y="134"/>
              </a:cxn>
              <a:cxn ang="0">
                <a:pos x="366" y="141"/>
              </a:cxn>
              <a:cxn ang="0">
                <a:pos x="283" y="212"/>
              </a:cxn>
              <a:cxn ang="0">
                <a:pos x="375" y="215"/>
              </a:cxn>
              <a:cxn ang="0">
                <a:pos x="451" y="261"/>
              </a:cxn>
              <a:cxn ang="0">
                <a:pos x="492" y="285"/>
              </a:cxn>
              <a:cxn ang="0">
                <a:pos x="500" y="23"/>
              </a:cxn>
              <a:cxn ang="0">
                <a:pos x="512" y="40"/>
              </a:cxn>
              <a:cxn ang="0">
                <a:pos x="514" y="62"/>
              </a:cxn>
              <a:cxn ang="0">
                <a:pos x="671" y="360"/>
              </a:cxn>
              <a:cxn ang="0">
                <a:pos x="733" y="432"/>
              </a:cxn>
              <a:cxn ang="0">
                <a:pos x="314" y="123"/>
              </a:cxn>
              <a:cxn ang="0">
                <a:pos x="291" y="165"/>
              </a:cxn>
              <a:cxn ang="0">
                <a:pos x="288" y="153"/>
              </a:cxn>
              <a:cxn ang="0">
                <a:pos x="460" y="297"/>
              </a:cxn>
              <a:cxn ang="0">
                <a:pos x="364" y="533"/>
              </a:cxn>
              <a:cxn ang="0">
                <a:pos x="48" y="434"/>
              </a:cxn>
              <a:cxn ang="0">
                <a:pos x="126" y="647"/>
              </a:cxn>
              <a:cxn ang="0">
                <a:pos x="166" y="674"/>
              </a:cxn>
              <a:cxn ang="0">
                <a:pos x="11" y="348"/>
              </a:cxn>
              <a:cxn ang="0">
                <a:pos x="290" y="70"/>
              </a:cxn>
              <a:cxn ang="0">
                <a:pos x="88" y="161"/>
              </a:cxn>
              <a:cxn ang="0">
                <a:pos x="351" y="3"/>
              </a:cxn>
              <a:cxn ang="0">
                <a:pos x="352" y="1"/>
              </a:cxn>
              <a:cxn ang="0">
                <a:pos x="347" y="1"/>
              </a:cxn>
              <a:cxn ang="0">
                <a:pos x="341" y="2"/>
              </a:cxn>
              <a:cxn ang="0">
                <a:pos x="322" y="4"/>
              </a:cxn>
              <a:cxn ang="0">
                <a:pos x="281" y="13"/>
              </a:cxn>
              <a:cxn ang="0">
                <a:pos x="270" y="17"/>
              </a:cxn>
              <a:cxn ang="0">
                <a:pos x="242" y="33"/>
              </a:cxn>
              <a:cxn ang="0">
                <a:pos x="175" y="96"/>
              </a:cxn>
              <a:cxn ang="0">
                <a:pos x="299" y="35"/>
              </a:cxn>
              <a:cxn ang="0">
                <a:pos x="351" y="0"/>
              </a:cxn>
              <a:cxn ang="0">
                <a:pos x="330" y="2"/>
              </a:cxn>
              <a:cxn ang="0">
                <a:pos x="271" y="14"/>
              </a:cxn>
              <a:cxn ang="0">
                <a:pos x="319" y="3"/>
              </a:cxn>
              <a:cxn ang="0">
                <a:pos x="186" y="52"/>
              </a:cxn>
              <a:cxn ang="0">
                <a:pos x="208" y="42"/>
              </a:cxn>
              <a:cxn ang="0">
                <a:pos x="179" y="53"/>
              </a:cxn>
              <a:cxn ang="0">
                <a:pos x="193" y="48"/>
              </a:cxn>
              <a:cxn ang="0">
                <a:pos x="108" y="138"/>
              </a:cxn>
              <a:cxn ang="0">
                <a:pos x="86" y="134"/>
              </a:cxn>
              <a:cxn ang="0">
                <a:pos x="66" y="186"/>
              </a:cxn>
            </a:cxnLst>
            <a:rect l="0" t="0" r="r" b="b"/>
            <a:pathLst>
              <a:path w="746" h="719">
                <a:moveTo>
                  <a:pt x="713" y="218"/>
                </a:moveTo>
                <a:cubicBezTo>
                  <a:pt x="709" y="210"/>
                  <a:pt x="709" y="210"/>
                  <a:pt x="709" y="210"/>
                </a:cubicBezTo>
                <a:cubicBezTo>
                  <a:pt x="711" y="213"/>
                  <a:pt x="712" y="216"/>
                  <a:pt x="713" y="218"/>
                </a:cubicBezTo>
                <a:cubicBezTo>
                  <a:pt x="713" y="218"/>
                  <a:pt x="713" y="218"/>
                  <a:pt x="713" y="218"/>
                </a:cubicBezTo>
                <a:moveTo>
                  <a:pt x="709" y="210"/>
                </a:moveTo>
                <a:cubicBezTo>
                  <a:pt x="706" y="203"/>
                  <a:pt x="701" y="194"/>
                  <a:pt x="697" y="187"/>
                </a:cubicBezTo>
                <a:cubicBezTo>
                  <a:pt x="697" y="186"/>
                  <a:pt x="697" y="186"/>
                  <a:pt x="697" y="186"/>
                </a:cubicBezTo>
                <a:cubicBezTo>
                  <a:pt x="702" y="195"/>
                  <a:pt x="704" y="199"/>
                  <a:pt x="709" y="210"/>
                </a:cubicBezTo>
                <a:cubicBezTo>
                  <a:pt x="709" y="210"/>
                  <a:pt x="709" y="210"/>
                  <a:pt x="709" y="210"/>
                </a:cubicBezTo>
                <a:moveTo>
                  <a:pt x="696" y="186"/>
                </a:moveTo>
                <a:cubicBezTo>
                  <a:pt x="697" y="186"/>
                  <a:pt x="697" y="186"/>
                  <a:pt x="697" y="186"/>
                </a:cubicBezTo>
                <a:cubicBezTo>
                  <a:pt x="697" y="187"/>
                  <a:pt x="697" y="187"/>
                  <a:pt x="697" y="187"/>
                </a:cubicBezTo>
                <a:cubicBezTo>
                  <a:pt x="697" y="186"/>
                  <a:pt x="697" y="186"/>
                  <a:pt x="696" y="186"/>
                </a:cubicBezTo>
                <a:moveTo>
                  <a:pt x="746" y="352"/>
                </a:moveTo>
                <a:cubicBezTo>
                  <a:pt x="745" y="351"/>
                  <a:pt x="745" y="350"/>
                  <a:pt x="745" y="348"/>
                </a:cubicBezTo>
                <a:cubicBezTo>
                  <a:pt x="745" y="350"/>
                  <a:pt x="745" y="351"/>
                  <a:pt x="746" y="352"/>
                </a:cubicBezTo>
                <a:cubicBezTo>
                  <a:pt x="746" y="352"/>
                  <a:pt x="746" y="352"/>
                  <a:pt x="746" y="352"/>
                </a:cubicBezTo>
                <a:moveTo>
                  <a:pt x="745" y="347"/>
                </a:moveTo>
                <a:cubicBezTo>
                  <a:pt x="745" y="346"/>
                  <a:pt x="745" y="344"/>
                  <a:pt x="745" y="343"/>
                </a:cubicBezTo>
                <a:cubicBezTo>
                  <a:pt x="745" y="345"/>
                  <a:pt x="745" y="347"/>
                  <a:pt x="745" y="348"/>
                </a:cubicBezTo>
                <a:cubicBezTo>
                  <a:pt x="745" y="348"/>
                  <a:pt x="745" y="348"/>
                  <a:pt x="745" y="347"/>
                </a:cubicBezTo>
                <a:moveTo>
                  <a:pt x="743" y="327"/>
                </a:moveTo>
                <a:cubicBezTo>
                  <a:pt x="743" y="321"/>
                  <a:pt x="743" y="321"/>
                  <a:pt x="743" y="321"/>
                </a:cubicBezTo>
                <a:cubicBezTo>
                  <a:pt x="743" y="324"/>
                  <a:pt x="743" y="326"/>
                  <a:pt x="743" y="329"/>
                </a:cubicBezTo>
                <a:cubicBezTo>
                  <a:pt x="743" y="328"/>
                  <a:pt x="743" y="327"/>
                  <a:pt x="743" y="327"/>
                </a:cubicBezTo>
                <a:moveTo>
                  <a:pt x="309" y="4"/>
                </a:moveTo>
                <a:cubicBezTo>
                  <a:pt x="309" y="5"/>
                  <a:pt x="309" y="5"/>
                  <a:pt x="309" y="5"/>
                </a:cubicBezTo>
                <a:cubicBezTo>
                  <a:pt x="313" y="4"/>
                  <a:pt x="313" y="4"/>
                  <a:pt x="313" y="4"/>
                </a:cubicBezTo>
                <a:cubicBezTo>
                  <a:pt x="313" y="4"/>
                  <a:pt x="313" y="4"/>
                  <a:pt x="313" y="4"/>
                </a:cubicBezTo>
                <a:cubicBezTo>
                  <a:pt x="312" y="4"/>
                  <a:pt x="311" y="4"/>
                  <a:pt x="309" y="4"/>
                </a:cubicBezTo>
                <a:moveTo>
                  <a:pt x="307" y="5"/>
                </a:moveTo>
                <a:cubicBezTo>
                  <a:pt x="304" y="5"/>
                  <a:pt x="304" y="5"/>
                  <a:pt x="304" y="5"/>
                </a:cubicBezTo>
                <a:cubicBezTo>
                  <a:pt x="305" y="5"/>
                  <a:pt x="305" y="5"/>
                  <a:pt x="305" y="5"/>
                </a:cubicBezTo>
                <a:cubicBezTo>
                  <a:pt x="306" y="5"/>
                  <a:pt x="306" y="5"/>
                  <a:pt x="307" y="5"/>
                </a:cubicBezTo>
                <a:moveTo>
                  <a:pt x="259" y="17"/>
                </a:moveTo>
                <a:cubicBezTo>
                  <a:pt x="259" y="17"/>
                  <a:pt x="258" y="17"/>
                  <a:pt x="258" y="17"/>
                </a:cubicBezTo>
                <a:cubicBezTo>
                  <a:pt x="258" y="17"/>
                  <a:pt x="259" y="17"/>
                  <a:pt x="259" y="17"/>
                </a:cubicBezTo>
                <a:moveTo>
                  <a:pt x="266" y="15"/>
                </a:moveTo>
                <a:cubicBezTo>
                  <a:pt x="267" y="14"/>
                  <a:pt x="267" y="14"/>
                  <a:pt x="268" y="14"/>
                </a:cubicBezTo>
                <a:cubicBezTo>
                  <a:pt x="268" y="14"/>
                  <a:pt x="268" y="14"/>
                  <a:pt x="268" y="14"/>
                </a:cubicBezTo>
                <a:cubicBezTo>
                  <a:pt x="267" y="14"/>
                  <a:pt x="267" y="14"/>
                  <a:pt x="267" y="14"/>
                </a:cubicBezTo>
                <a:cubicBezTo>
                  <a:pt x="267" y="14"/>
                  <a:pt x="267" y="14"/>
                  <a:pt x="267" y="14"/>
                </a:cubicBezTo>
                <a:cubicBezTo>
                  <a:pt x="266" y="15"/>
                  <a:pt x="266" y="15"/>
                  <a:pt x="266" y="15"/>
                </a:cubicBezTo>
                <a:cubicBezTo>
                  <a:pt x="266" y="15"/>
                  <a:pt x="266" y="15"/>
                  <a:pt x="266" y="15"/>
                </a:cubicBezTo>
                <a:moveTo>
                  <a:pt x="269" y="14"/>
                </a:moveTo>
                <a:cubicBezTo>
                  <a:pt x="269" y="14"/>
                  <a:pt x="269" y="14"/>
                  <a:pt x="269" y="14"/>
                </a:cubicBezTo>
                <a:cubicBezTo>
                  <a:pt x="269" y="14"/>
                  <a:pt x="269" y="14"/>
                  <a:pt x="268" y="14"/>
                </a:cubicBezTo>
                <a:cubicBezTo>
                  <a:pt x="267" y="14"/>
                  <a:pt x="267" y="14"/>
                  <a:pt x="266" y="15"/>
                </a:cubicBezTo>
                <a:cubicBezTo>
                  <a:pt x="269" y="14"/>
                  <a:pt x="269" y="14"/>
                  <a:pt x="269" y="14"/>
                </a:cubicBezTo>
                <a:moveTo>
                  <a:pt x="267" y="14"/>
                </a:moveTo>
                <a:cubicBezTo>
                  <a:pt x="268" y="14"/>
                  <a:pt x="268" y="14"/>
                  <a:pt x="268" y="14"/>
                </a:cubicBezTo>
                <a:cubicBezTo>
                  <a:pt x="269" y="14"/>
                  <a:pt x="269" y="14"/>
                  <a:pt x="270" y="13"/>
                </a:cubicBezTo>
                <a:cubicBezTo>
                  <a:pt x="269" y="14"/>
                  <a:pt x="268" y="14"/>
                  <a:pt x="268" y="14"/>
                </a:cubicBezTo>
                <a:cubicBezTo>
                  <a:pt x="267" y="14"/>
                  <a:pt x="267" y="14"/>
                  <a:pt x="267" y="14"/>
                </a:cubicBezTo>
                <a:cubicBezTo>
                  <a:pt x="267" y="14"/>
                  <a:pt x="267" y="14"/>
                  <a:pt x="267" y="14"/>
                </a:cubicBezTo>
                <a:moveTo>
                  <a:pt x="270" y="13"/>
                </a:moveTo>
                <a:cubicBezTo>
                  <a:pt x="274" y="12"/>
                  <a:pt x="274" y="12"/>
                  <a:pt x="274" y="12"/>
                </a:cubicBezTo>
                <a:cubicBezTo>
                  <a:pt x="274" y="12"/>
                  <a:pt x="274" y="12"/>
                  <a:pt x="274" y="12"/>
                </a:cubicBezTo>
                <a:cubicBezTo>
                  <a:pt x="275" y="12"/>
                  <a:pt x="275" y="12"/>
                  <a:pt x="275" y="12"/>
                </a:cubicBezTo>
                <a:cubicBezTo>
                  <a:pt x="275" y="12"/>
                  <a:pt x="275" y="12"/>
                  <a:pt x="275" y="12"/>
                </a:cubicBezTo>
                <a:cubicBezTo>
                  <a:pt x="273" y="13"/>
                  <a:pt x="272" y="13"/>
                  <a:pt x="270" y="13"/>
                </a:cubicBezTo>
                <a:cubicBezTo>
                  <a:pt x="269" y="14"/>
                  <a:pt x="269" y="14"/>
                  <a:pt x="268" y="14"/>
                </a:cubicBezTo>
                <a:cubicBezTo>
                  <a:pt x="270" y="13"/>
                  <a:pt x="270" y="13"/>
                  <a:pt x="270" y="13"/>
                </a:cubicBezTo>
                <a:moveTo>
                  <a:pt x="279" y="11"/>
                </a:moveTo>
                <a:cubicBezTo>
                  <a:pt x="279" y="11"/>
                  <a:pt x="279" y="11"/>
                  <a:pt x="279" y="11"/>
                </a:cubicBezTo>
                <a:cubicBezTo>
                  <a:pt x="280" y="11"/>
                  <a:pt x="281" y="11"/>
                  <a:pt x="281" y="10"/>
                </a:cubicBezTo>
                <a:cubicBezTo>
                  <a:pt x="284" y="10"/>
                  <a:pt x="284" y="10"/>
                  <a:pt x="284" y="10"/>
                </a:cubicBezTo>
                <a:cubicBezTo>
                  <a:pt x="284" y="10"/>
                  <a:pt x="284" y="10"/>
                  <a:pt x="284" y="10"/>
                </a:cubicBezTo>
                <a:cubicBezTo>
                  <a:pt x="283" y="10"/>
                  <a:pt x="283" y="10"/>
                  <a:pt x="283" y="10"/>
                </a:cubicBezTo>
                <a:cubicBezTo>
                  <a:pt x="282" y="10"/>
                  <a:pt x="281" y="10"/>
                  <a:pt x="280" y="11"/>
                </a:cubicBezTo>
                <a:cubicBezTo>
                  <a:pt x="280" y="11"/>
                  <a:pt x="280" y="11"/>
                  <a:pt x="280" y="11"/>
                </a:cubicBezTo>
                <a:cubicBezTo>
                  <a:pt x="279" y="11"/>
                  <a:pt x="279" y="11"/>
                  <a:pt x="279" y="11"/>
                </a:cubicBezTo>
                <a:moveTo>
                  <a:pt x="286" y="9"/>
                </a:moveTo>
                <a:cubicBezTo>
                  <a:pt x="287" y="9"/>
                  <a:pt x="287" y="9"/>
                  <a:pt x="287" y="9"/>
                </a:cubicBezTo>
                <a:cubicBezTo>
                  <a:pt x="289" y="9"/>
                  <a:pt x="289" y="9"/>
                  <a:pt x="289" y="9"/>
                </a:cubicBezTo>
                <a:cubicBezTo>
                  <a:pt x="290" y="8"/>
                  <a:pt x="290" y="8"/>
                  <a:pt x="290" y="8"/>
                </a:cubicBezTo>
                <a:cubicBezTo>
                  <a:pt x="288" y="9"/>
                  <a:pt x="288" y="9"/>
                  <a:pt x="288" y="9"/>
                </a:cubicBezTo>
                <a:cubicBezTo>
                  <a:pt x="287" y="9"/>
                  <a:pt x="287" y="9"/>
                  <a:pt x="287" y="9"/>
                </a:cubicBezTo>
                <a:cubicBezTo>
                  <a:pt x="286" y="9"/>
                  <a:pt x="286" y="9"/>
                  <a:pt x="286" y="9"/>
                </a:cubicBezTo>
                <a:cubicBezTo>
                  <a:pt x="286" y="9"/>
                  <a:pt x="286" y="9"/>
                  <a:pt x="286" y="9"/>
                </a:cubicBezTo>
                <a:moveTo>
                  <a:pt x="293" y="8"/>
                </a:moveTo>
                <a:cubicBezTo>
                  <a:pt x="294" y="7"/>
                  <a:pt x="294" y="7"/>
                  <a:pt x="294" y="7"/>
                </a:cubicBezTo>
                <a:cubicBezTo>
                  <a:pt x="298" y="7"/>
                  <a:pt x="298" y="7"/>
                  <a:pt x="298" y="7"/>
                </a:cubicBezTo>
                <a:cubicBezTo>
                  <a:pt x="298" y="7"/>
                  <a:pt x="298" y="7"/>
                  <a:pt x="298" y="7"/>
                </a:cubicBezTo>
                <a:cubicBezTo>
                  <a:pt x="296" y="7"/>
                  <a:pt x="296" y="7"/>
                  <a:pt x="296" y="7"/>
                </a:cubicBezTo>
                <a:cubicBezTo>
                  <a:pt x="293" y="8"/>
                  <a:pt x="293" y="8"/>
                  <a:pt x="293" y="8"/>
                </a:cubicBezTo>
                <a:cubicBezTo>
                  <a:pt x="292" y="8"/>
                  <a:pt x="292" y="8"/>
                  <a:pt x="292" y="8"/>
                </a:cubicBezTo>
                <a:cubicBezTo>
                  <a:pt x="292" y="8"/>
                  <a:pt x="291" y="8"/>
                  <a:pt x="291" y="8"/>
                </a:cubicBezTo>
                <a:cubicBezTo>
                  <a:pt x="293" y="8"/>
                  <a:pt x="293" y="8"/>
                  <a:pt x="293" y="8"/>
                </a:cubicBezTo>
                <a:moveTo>
                  <a:pt x="298" y="7"/>
                </a:moveTo>
                <a:cubicBezTo>
                  <a:pt x="298" y="7"/>
                  <a:pt x="298" y="7"/>
                  <a:pt x="298" y="7"/>
                </a:cubicBezTo>
                <a:cubicBezTo>
                  <a:pt x="298" y="7"/>
                  <a:pt x="298" y="7"/>
                  <a:pt x="298" y="7"/>
                </a:cubicBezTo>
                <a:cubicBezTo>
                  <a:pt x="298" y="7"/>
                  <a:pt x="298" y="7"/>
                  <a:pt x="298" y="7"/>
                </a:cubicBezTo>
                <a:moveTo>
                  <a:pt x="309" y="5"/>
                </a:moveTo>
                <a:cubicBezTo>
                  <a:pt x="314" y="4"/>
                  <a:pt x="314" y="4"/>
                  <a:pt x="314" y="4"/>
                </a:cubicBezTo>
                <a:cubicBezTo>
                  <a:pt x="315" y="4"/>
                  <a:pt x="315" y="4"/>
                  <a:pt x="315" y="4"/>
                </a:cubicBezTo>
                <a:cubicBezTo>
                  <a:pt x="314" y="4"/>
                  <a:pt x="313" y="4"/>
                  <a:pt x="312" y="4"/>
                </a:cubicBezTo>
                <a:cubicBezTo>
                  <a:pt x="311" y="4"/>
                  <a:pt x="311" y="4"/>
                  <a:pt x="311" y="4"/>
                </a:cubicBezTo>
                <a:cubicBezTo>
                  <a:pt x="308" y="5"/>
                  <a:pt x="308" y="5"/>
                  <a:pt x="308" y="5"/>
                </a:cubicBezTo>
                <a:cubicBezTo>
                  <a:pt x="309" y="5"/>
                  <a:pt x="309" y="5"/>
                  <a:pt x="309" y="5"/>
                </a:cubicBezTo>
                <a:moveTo>
                  <a:pt x="315" y="4"/>
                </a:moveTo>
                <a:cubicBezTo>
                  <a:pt x="315" y="4"/>
                  <a:pt x="315" y="4"/>
                  <a:pt x="315" y="4"/>
                </a:cubicBezTo>
                <a:cubicBezTo>
                  <a:pt x="315" y="4"/>
                  <a:pt x="315" y="4"/>
                  <a:pt x="315" y="4"/>
                </a:cubicBezTo>
                <a:cubicBezTo>
                  <a:pt x="315" y="4"/>
                  <a:pt x="315" y="4"/>
                  <a:pt x="315" y="4"/>
                </a:cubicBezTo>
                <a:moveTo>
                  <a:pt x="295" y="7"/>
                </a:moveTo>
                <a:cubicBezTo>
                  <a:pt x="295" y="7"/>
                  <a:pt x="295" y="7"/>
                  <a:pt x="295" y="7"/>
                </a:cubicBezTo>
                <a:cubicBezTo>
                  <a:pt x="295" y="7"/>
                  <a:pt x="295" y="7"/>
                  <a:pt x="294" y="8"/>
                </a:cubicBezTo>
                <a:cubicBezTo>
                  <a:pt x="295" y="7"/>
                  <a:pt x="295" y="7"/>
                  <a:pt x="295" y="7"/>
                </a:cubicBezTo>
                <a:moveTo>
                  <a:pt x="295" y="7"/>
                </a:moveTo>
                <a:cubicBezTo>
                  <a:pt x="296" y="7"/>
                  <a:pt x="296" y="7"/>
                  <a:pt x="296" y="7"/>
                </a:cubicBezTo>
                <a:cubicBezTo>
                  <a:pt x="298" y="7"/>
                  <a:pt x="298" y="7"/>
                  <a:pt x="298" y="7"/>
                </a:cubicBezTo>
                <a:cubicBezTo>
                  <a:pt x="301" y="6"/>
                  <a:pt x="301" y="6"/>
                  <a:pt x="301" y="6"/>
                </a:cubicBezTo>
                <a:cubicBezTo>
                  <a:pt x="300" y="6"/>
                  <a:pt x="300" y="6"/>
                  <a:pt x="300" y="6"/>
                </a:cubicBezTo>
                <a:cubicBezTo>
                  <a:pt x="303" y="6"/>
                  <a:pt x="303" y="6"/>
                  <a:pt x="303" y="6"/>
                </a:cubicBezTo>
                <a:cubicBezTo>
                  <a:pt x="305" y="5"/>
                  <a:pt x="305" y="5"/>
                  <a:pt x="305" y="5"/>
                </a:cubicBezTo>
                <a:cubicBezTo>
                  <a:pt x="305" y="5"/>
                  <a:pt x="305" y="5"/>
                  <a:pt x="305" y="5"/>
                </a:cubicBezTo>
                <a:cubicBezTo>
                  <a:pt x="305" y="5"/>
                  <a:pt x="305" y="5"/>
                  <a:pt x="305" y="5"/>
                </a:cubicBezTo>
                <a:cubicBezTo>
                  <a:pt x="302" y="6"/>
                  <a:pt x="300" y="6"/>
                  <a:pt x="297" y="7"/>
                </a:cubicBezTo>
                <a:cubicBezTo>
                  <a:pt x="296" y="7"/>
                  <a:pt x="296" y="7"/>
                  <a:pt x="295" y="7"/>
                </a:cubicBezTo>
                <a:cubicBezTo>
                  <a:pt x="295" y="7"/>
                  <a:pt x="295" y="7"/>
                  <a:pt x="295" y="7"/>
                </a:cubicBezTo>
                <a:moveTo>
                  <a:pt x="2" y="405"/>
                </a:moveTo>
                <a:cubicBezTo>
                  <a:pt x="2" y="405"/>
                  <a:pt x="2" y="405"/>
                  <a:pt x="2" y="405"/>
                </a:cubicBezTo>
                <a:cubicBezTo>
                  <a:pt x="2" y="406"/>
                  <a:pt x="2" y="406"/>
                  <a:pt x="2" y="406"/>
                </a:cubicBezTo>
                <a:cubicBezTo>
                  <a:pt x="2" y="405"/>
                  <a:pt x="2" y="405"/>
                  <a:pt x="2" y="405"/>
                </a:cubicBezTo>
                <a:moveTo>
                  <a:pt x="2" y="404"/>
                </a:moveTo>
                <a:cubicBezTo>
                  <a:pt x="2" y="403"/>
                  <a:pt x="2" y="402"/>
                  <a:pt x="1" y="401"/>
                </a:cubicBezTo>
                <a:cubicBezTo>
                  <a:pt x="2" y="401"/>
                  <a:pt x="2" y="401"/>
                  <a:pt x="2" y="402"/>
                </a:cubicBezTo>
                <a:cubicBezTo>
                  <a:pt x="2" y="405"/>
                  <a:pt x="2" y="405"/>
                  <a:pt x="2" y="405"/>
                </a:cubicBezTo>
                <a:cubicBezTo>
                  <a:pt x="2" y="404"/>
                  <a:pt x="2" y="404"/>
                  <a:pt x="2" y="404"/>
                </a:cubicBezTo>
                <a:moveTo>
                  <a:pt x="1" y="383"/>
                </a:moveTo>
                <a:cubicBezTo>
                  <a:pt x="1" y="385"/>
                  <a:pt x="1" y="386"/>
                  <a:pt x="1" y="388"/>
                </a:cubicBezTo>
                <a:cubicBezTo>
                  <a:pt x="1" y="392"/>
                  <a:pt x="1" y="395"/>
                  <a:pt x="1" y="398"/>
                </a:cubicBezTo>
                <a:cubicBezTo>
                  <a:pt x="1" y="399"/>
                  <a:pt x="1" y="399"/>
                  <a:pt x="1" y="399"/>
                </a:cubicBezTo>
                <a:cubicBezTo>
                  <a:pt x="1" y="394"/>
                  <a:pt x="1" y="388"/>
                  <a:pt x="1" y="383"/>
                </a:cubicBezTo>
                <a:moveTo>
                  <a:pt x="23" y="243"/>
                </a:moveTo>
                <a:cubicBezTo>
                  <a:pt x="24" y="240"/>
                  <a:pt x="26" y="236"/>
                  <a:pt x="27" y="232"/>
                </a:cubicBezTo>
                <a:cubicBezTo>
                  <a:pt x="26" y="235"/>
                  <a:pt x="25" y="237"/>
                  <a:pt x="25" y="239"/>
                </a:cubicBezTo>
                <a:cubicBezTo>
                  <a:pt x="23" y="243"/>
                  <a:pt x="23" y="243"/>
                  <a:pt x="23" y="243"/>
                </a:cubicBezTo>
                <a:cubicBezTo>
                  <a:pt x="23" y="243"/>
                  <a:pt x="23" y="243"/>
                  <a:pt x="23" y="243"/>
                </a:cubicBezTo>
                <a:moveTo>
                  <a:pt x="33" y="217"/>
                </a:moveTo>
                <a:cubicBezTo>
                  <a:pt x="33" y="218"/>
                  <a:pt x="33" y="218"/>
                  <a:pt x="33" y="219"/>
                </a:cubicBezTo>
                <a:cubicBezTo>
                  <a:pt x="31" y="224"/>
                  <a:pt x="29" y="228"/>
                  <a:pt x="27" y="232"/>
                </a:cubicBezTo>
                <a:cubicBezTo>
                  <a:pt x="26" y="236"/>
                  <a:pt x="24" y="240"/>
                  <a:pt x="23" y="243"/>
                </a:cubicBezTo>
                <a:cubicBezTo>
                  <a:pt x="27" y="232"/>
                  <a:pt x="29" y="227"/>
                  <a:pt x="33" y="217"/>
                </a:cubicBezTo>
                <a:moveTo>
                  <a:pt x="33" y="217"/>
                </a:moveTo>
                <a:cubicBezTo>
                  <a:pt x="33" y="217"/>
                  <a:pt x="33" y="217"/>
                  <a:pt x="33" y="217"/>
                </a:cubicBezTo>
                <a:cubicBezTo>
                  <a:pt x="33" y="218"/>
                  <a:pt x="33" y="218"/>
                  <a:pt x="33" y="218"/>
                </a:cubicBezTo>
                <a:cubicBezTo>
                  <a:pt x="33" y="219"/>
                  <a:pt x="33" y="219"/>
                  <a:pt x="33" y="219"/>
                </a:cubicBezTo>
                <a:cubicBezTo>
                  <a:pt x="33" y="218"/>
                  <a:pt x="33" y="218"/>
                  <a:pt x="33" y="217"/>
                </a:cubicBezTo>
                <a:moveTo>
                  <a:pt x="47" y="190"/>
                </a:moveTo>
                <a:cubicBezTo>
                  <a:pt x="47" y="190"/>
                  <a:pt x="48" y="189"/>
                  <a:pt x="48" y="188"/>
                </a:cubicBezTo>
                <a:cubicBezTo>
                  <a:pt x="48" y="189"/>
                  <a:pt x="48" y="189"/>
                  <a:pt x="47" y="190"/>
                </a:cubicBezTo>
                <a:cubicBezTo>
                  <a:pt x="47" y="190"/>
                  <a:pt x="47" y="190"/>
                  <a:pt x="47" y="190"/>
                </a:cubicBezTo>
                <a:cubicBezTo>
                  <a:pt x="47" y="190"/>
                  <a:pt x="47" y="190"/>
                  <a:pt x="47" y="190"/>
                </a:cubicBezTo>
                <a:moveTo>
                  <a:pt x="47" y="190"/>
                </a:moveTo>
                <a:cubicBezTo>
                  <a:pt x="47" y="190"/>
                  <a:pt x="48" y="189"/>
                  <a:pt x="48" y="188"/>
                </a:cubicBezTo>
                <a:cubicBezTo>
                  <a:pt x="48" y="189"/>
                  <a:pt x="47" y="190"/>
                  <a:pt x="47" y="190"/>
                </a:cubicBezTo>
                <a:cubicBezTo>
                  <a:pt x="52" y="181"/>
                  <a:pt x="55" y="177"/>
                  <a:pt x="59" y="170"/>
                </a:cubicBezTo>
                <a:cubicBezTo>
                  <a:pt x="55" y="176"/>
                  <a:pt x="52" y="182"/>
                  <a:pt x="48" y="188"/>
                </a:cubicBezTo>
                <a:cubicBezTo>
                  <a:pt x="48" y="189"/>
                  <a:pt x="47" y="190"/>
                  <a:pt x="47" y="190"/>
                </a:cubicBezTo>
                <a:cubicBezTo>
                  <a:pt x="47" y="190"/>
                  <a:pt x="47" y="190"/>
                  <a:pt x="47" y="190"/>
                </a:cubicBezTo>
                <a:moveTo>
                  <a:pt x="135" y="87"/>
                </a:moveTo>
                <a:cubicBezTo>
                  <a:pt x="136" y="86"/>
                  <a:pt x="136" y="85"/>
                  <a:pt x="137" y="85"/>
                </a:cubicBezTo>
                <a:cubicBezTo>
                  <a:pt x="138" y="84"/>
                  <a:pt x="139" y="83"/>
                  <a:pt x="140" y="82"/>
                </a:cubicBezTo>
                <a:cubicBezTo>
                  <a:pt x="140" y="82"/>
                  <a:pt x="140" y="82"/>
                  <a:pt x="140" y="82"/>
                </a:cubicBezTo>
                <a:cubicBezTo>
                  <a:pt x="138" y="83"/>
                  <a:pt x="138" y="83"/>
                  <a:pt x="138" y="83"/>
                </a:cubicBezTo>
                <a:cubicBezTo>
                  <a:pt x="134" y="87"/>
                  <a:pt x="134" y="87"/>
                  <a:pt x="134" y="87"/>
                </a:cubicBezTo>
                <a:cubicBezTo>
                  <a:pt x="134" y="87"/>
                  <a:pt x="134" y="87"/>
                  <a:pt x="134" y="87"/>
                </a:cubicBezTo>
                <a:cubicBezTo>
                  <a:pt x="135" y="87"/>
                  <a:pt x="135" y="87"/>
                  <a:pt x="135" y="87"/>
                </a:cubicBezTo>
                <a:moveTo>
                  <a:pt x="140" y="81"/>
                </a:moveTo>
                <a:cubicBezTo>
                  <a:pt x="141" y="81"/>
                  <a:pt x="141" y="81"/>
                  <a:pt x="141" y="81"/>
                </a:cubicBezTo>
                <a:cubicBezTo>
                  <a:pt x="143" y="79"/>
                  <a:pt x="143" y="79"/>
                  <a:pt x="143" y="79"/>
                </a:cubicBezTo>
                <a:cubicBezTo>
                  <a:pt x="140" y="81"/>
                  <a:pt x="137" y="83"/>
                  <a:pt x="137" y="84"/>
                </a:cubicBezTo>
                <a:cubicBezTo>
                  <a:pt x="137" y="84"/>
                  <a:pt x="139" y="82"/>
                  <a:pt x="140" y="81"/>
                </a:cubicBezTo>
                <a:moveTo>
                  <a:pt x="231" y="28"/>
                </a:moveTo>
                <a:cubicBezTo>
                  <a:pt x="233" y="28"/>
                  <a:pt x="233" y="28"/>
                  <a:pt x="233" y="28"/>
                </a:cubicBezTo>
                <a:cubicBezTo>
                  <a:pt x="237" y="26"/>
                  <a:pt x="237" y="26"/>
                  <a:pt x="237" y="26"/>
                </a:cubicBezTo>
                <a:cubicBezTo>
                  <a:pt x="237" y="26"/>
                  <a:pt x="237" y="26"/>
                  <a:pt x="237" y="26"/>
                </a:cubicBezTo>
                <a:cubicBezTo>
                  <a:pt x="236" y="25"/>
                  <a:pt x="236" y="25"/>
                  <a:pt x="236" y="25"/>
                </a:cubicBezTo>
                <a:cubicBezTo>
                  <a:pt x="231" y="28"/>
                  <a:pt x="231" y="28"/>
                  <a:pt x="231" y="28"/>
                </a:cubicBezTo>
                <a:cubicBezTo>
                  <a:pt x="228" y="29"/>
                  <a:pt x="228" y="29"/>
                  <a:pt x="228" y="29"/>
                </a:cubicBezTo>
                <a:cubicBezTo>
                  <a:pt x="228" y="30"/>
                  <a:pt x="228" y="30"/>
                  <a:pt x="228" y="30"/>
                </a:cubicBezTo>
                <a:cubicBezTo>
                  <a:pt x="231" y="28"/>
                  <a:pt x="231" y="28"/>
                  <a:pt x="231" y="28"/>
                </a:cubicBezTo>
                <a:moveTo>
                  <a:pt x="695" y="448"/>
                </a:moveTo>
                <a:cubicBezTo>
                  <a:pt x="695" y="447"/>
                  <a:pt x="695" y="446"/>
                  <a:pt x="695" y="445"/>
                </a:cubicBezTo>
                <a:cubicBezTo>
                  <a:pt x="695" y="445"/>
                  <a:pt x="695" y="444"/>
                  <a:pt x="695" y="444"/>
                </a:cubicBezTo>
                <a:cubicBezTo>
                  <a:pt x="695" y="443"/>
                  <a:pt x="696" y="443"/>
                  <a:pt x="696" y="443"/>
                </a:cubicBezTo>
                <a:cubicBezTo>
                  <a:pt x="696" y="443"/>
                  <a:pt x="696" y="440"/>
                  <a:pt x="694" y="436"/>
                </a:cubicBezTo>
                <a:cubicBezTo>
                  <a:pt x="694" y="436"/>
                  <a:pt x="694" y="436"/>
                  <a:pt x="694" y="433"/>
                </a:cubicBezTo>
                <a:cubicBezTo>
                  <a:pt x="694" y="432"/>
                  <a:pt x="694" y="432"/>
                  <a:pt x="694" y="432"/>
                </a:cubicBezTo>
                <a:cubicBezTo>
                  <a:pt x="693" y="433"/>
                  <a:pt x="693" y="433"/>
                  <a:pt x="693" y="433"/>
                </a:cubicBezTo>
                <a:cubicBezTo>
                  <a:pt x="692" y="435"/>
                  <a:pt x="692" y="435"/>
                  <a:pt x="692" y="435"/>
                </a:cubicBezTo>
                <a:cubicBezTo>
                  <a:pt x="692" y="435"/>
                  <a:pt x="692" y="437"/>
                  <a:pt x="692" y="438"/>
                </a:cubicBezTo>
                <a:cubicBezTo>
                  <a:pt x="692" y="438"/>
                  <a:pt x="692" y="438"/>
                  <a:pt x="692" y="439"/>
                </a:cubicBezTo>
                <a:cubicBezTo>
                  <a:pt x="692" y="439"/>
                  <a:pt x="692" y="439"/>
                  <a:pt x="692" y="439"/>
                </a:cubicBezTo>
                <a:cubicBezTo>
                  <a:pt x="692" y="440"/>
                  <a:pt x="692" y="441"/>
                  <a:pt x="692" y="441"/>
                </a:cubicBezTo>
                <a:cubicBezTo>
                  <a:pt x="691" y="444"/>
                  <a:pt x="691" y="444"/>
                  <a:pt x="691" y="444"/>
                </a:cubicBezTo>
                <a:cubicBezTo>
                  <a:pt x="690" y="447"/>
                  <a:pt x="690" y="449"/>
                  <a:pt x="690" y="450"/>
                </a:cubicBezTo>
                <a:cubicBezTo>
                  <a:pt x="690" y="451"/>
                  <a:pt x="691" y="453"/>
                  <a:pt x="691" y="453"/>
                </a:cubicBezTo>
                <a:cubicBezTo>
                  <a:pt x="692" y="453"/>
                  <a:pt x="692" y="453"/>
                  <a:pt x="694" y="453"/>
                </a:cubicBezTo>
                <a:cubicBezTo>
                  <a:pt x="694" y="451"/>
                  <a:pt x="695" y="449"/>
                  <a:pt x="695" y="448"/>
                </a:cubicBezTo>
                <a:moveTo>
                  <a:pt x="711" y="529"/>
                </a:moveTo>
                <a:cubicBezTo>
                  <a:pt x="714" y="522"/>
                  <a:pt x="714" y="522"/>
                  <a:pt x="714" y="522"/>
                </a:cubicBezTo>
                <a:cubicBezTo>
                  <a:pt x="714" y="522"/>
                  <a:pt x="715" y="520"/>
                  <a:pt x="715" y="520"/>
                </a:cubicBezTo>
                <a:cubicBezTo>
                  <a:pt x="714" y="521"/>
                  <a:pt x="713" y="521"/>
                  <a:pt x="712" y="522"/>
                </a:cubicBezTo>
                <a:cubicBezTo>
                  <a:pt x="712" y="522"/>
                  <a:pt x="712" y="522"/>
                  <a:pt x="711" y="523"/>
                </a:cubicBezTo>
                <a:cubicBezTo>
                  <a:pt x="712" y="523"/>
                  <a:pt x="712" y="523"/>
                  <a:pt x="712" y="523"/>
                </a:cubicBezTo>
                <a:cubicBezTo>
                  <a:pt x="711" y="524"/>
                  <a:pt x="711" y="525"/>
                  <a:pt x="711" y="525"/>
                </a:cubicBezTo>
                <a:cubicBezTo>
                  <a:pt x="711" y="525"/>
                  <a:pt x="711" y="525"/>
                  <a:pt x="711" y="525"/>
                </a:cubicBezTo>
                <a:cubicBezTo>
                  <a:pt x="711" y="526"/>
                  <a:pt x="711" y="526"/>
                  <a:pt x="710" y="527"/>
                </a:cubicBezTo>
                <a:cubicBezTo>
                  <a:pt x="710" y="528"/>
                  <a:pt x="710" y="528"/>
                  <a:pt x="710" y="528"/>
                </a:cubicBezTo>
                <a:cubicBezTo>
                  <a:pt x="710" y="528"/>
                  <a:pt x="710" y="528"/>
                  <a:pt x="710" y="528"/>
                </a:cubicBezTo>
                <a:cubicBezTo>
                  <a:pt x="710" y="528"/>
                  <a:pt x="711" y="527"/>
                  <a:pt x="711" y="527"/>
                </a:cubicBezTo>
                <a:cubicBezTo>
                  <a:pt x="711" y="527"/>
                  <a:pt x="711" y="526"/>
                  <a:pt x="712" y="527"/>
                </a:cubicBezTo>
                <a:cubicBezTo>
                  <a:pt x="711" y="527"/>
                  <a:pt x="711" y="528"/>
                  <a:pt x="711" y="529"/>
                </a:cubicBezTo>
                <a:cubicBezTo>
                  <a:pt x="711" y="528"/>
                  <a:pt x="711" y="528"/>
                  <a:pt x="711" y="528"/>
                </a:cubicBezTo>
                <a:cubicBezTo>
                  <a:pt x="711" y="528"/>
                  <a:pt x="711" y="528"/>
                  <a:pt x="711" y="528"/>
                </a:cubicBezTo>
                <a:cubicBezTo>
                  <a:pt x="711" y="529"/>
                  <a:pt x="710" y="530"/>
                  <a:pt x="710" y="531"/>
                </a:cubicBezTo>
                <a:cubicBezTo>
                  <a:pt x="710" y="531"/>
                  <a:pt x="710" y="531"/>
                  <a:pt x="710" y="531"/>
                </a:cubicBezTo>
                <a:cubicBezTo>
                  <a:pt x="710" y="531"/>
                  <a:pt x="710" y="531"/>
                  <a:pt x="710" y="531"/>
                </a:cubicBezTo>
                <a:cubicBezTo>
                  <a:pt x="710" y="530"/>
                  <a:pt x="710" y="530"/>
                  <a:pt x="711" y="529"/>
                </a:cubicBezTo>
                <a:moveTo>
                  <a:pt x="712" y="517"/>
                </a:moveTo>
                <a:cubicBezTo>
                  <a:pt x="712" y="517"/>
                  <a:pt x="712" y="516"/>
                  <a:pt x="712" y="516"/>
                </a:cubicBezTo>
                <a:cubicBezTo>
                  <a:pt x="712" y="515"/>
                  <a:pt x="712" y="515"/>
                  <a:pt x="712" y="515"/>
                </a:cubicBezTo>
                <a:cubicBezTo>
                  <a:pt x="713" y="515"/>
                  <a:pt x="713" y="514"/>
                  <a:pt x="713" y="514"/>
                </a:cubicBezTo>
                <a:cubicBezTo>
                  <a:pt x="713" y="514"/>
                  <a:pt x="713" y="515"/>
                  <a:pt x="712" y="515"/>
                </a:cubicBezTo>
                <a:cubicBezTo>
                  <a:pt x="712" y="515"/>
                  <a:pt x="712" y="516"/>
                  <a:pt x="712" y="516"/>
                </a:cubicBezTo>
                <a:cubicBezTo>
                  <a:pt x="712" y="517"/>
                  <a:pt x="712" y="517"/>
                  <a:pt x="712" y="517"/>
                </a:cubicBezTo>
                <a:moveTo>
                  <a:pt x="728" y="487"/>
                </a:moveTo>
                <a:cubicBezTo>
                  <a:pt x="734" y="465"/>
                  <a:pt x="734" y="465"/>
                  <a:pt x="734" y="465"/>
                </a:cubicBezTo>
                <a:cubicBezTo>
                  <a:pt x="733" y="469"/>
                  <a:pt x="733" y="469"/>
                  <a:pt x="733" y="469"/>
                </a:cubicBezTo>
                <a:cubicBezTo>
                  <a:pt x="732" y="471"/>
                  <a:pt x="732" y="473"/>
                  <a:pt x="731" y="475"/>
                </a:cubicBezTo>
                <a:cubicBezTo>
                  <a:pt x="731" y="476"/>
                  <a:pt x="731" y="476"/>
                  <a:pt x="731" y="476"/>
                </a:cubicBezTo>
                <a:cubicBezTo>
                  <a:pt x="731" y="475"/>
                  <a:pt x="731" y="475"/>
                  <a:pt x="731" y="474"/>
                </a:cubicBezTo>
                <a:cubicBezTo>
                  <a:pt x="731" y="473"/>
                  <a:pt x="731" y="473"/>
                  <a:pt x="731" y="473"/>
                </a:cubicBezTo>
                <a:cubicBezTo>
                  <a:pt x="731" y="474"/>
                  <a:pt x="731" y="474"/>
                  <a:pt x="731" y="474"/>
                </a:cubicBezTo>
                <a:cubicBezTo>
                  <a:pt x="728" y="480"/>
                  <a:pt x="727" y="486"/>
                  <a:pt x="725" y="493"/>
                </a:cubicBezTo>
                <a:cubicBezTo>
                  <a:pt x="725" y="493"/>
                  <a:pt x="725" y="493"/>
                  <a:pt x="725" y="493"/>
                </a:cubicBezTo>
                <a:cubicBezTo>
                  <a:pt x="725" y="494"/>
                  <a:pt x="725" y="494"/>
                  <a:pt x="725" y="494"/>
                </a:cubicBezTo>
                <a:cubicBezTo>
                  <a:pt x="723" y="498"/>
                  <a:pt x="723" y="498"/>
                  <a:pt x="722" y="501"/>
                </a:cubicBezTo>
                <a:cubicBezTo>
                  <a:pt x="722" y="504"/>
                  <a:pt x="721" y="504"/>
                  <a:pt x="721" y="504"/>
                </a:cubicBezTo>
                <a:cubicBezTo>
                  <a:pt x="722" y="504"/>
                  <a:pt x="722" y="504"/>
                  <a:pt x="722" y="504"/>
                </a:cubicBezTo>
                <a:cubicBezTo>
                  <a:pt x="728" y="487"/>
                  <a:pt x="728" y="487"/>
                  <a:pt x="728" y="487"/>
                </a:cubicBezTo>
                <a:moveTo>
                  <a:pt x="714" y="506"/>
                </a:moveTo>
                <a:cubicBezTo>
                  <a:pt x="715" y="505"/>
                  <a:pt x="715" y="503"/>
                  <a:pt x="716" y="502"/>
                </a:cubicBezTo>
                <a:cubicBezTo>
                  <a:pt x="716" y="501"/>
                  <a:pt x="716" y="501"/>
                  <a:pt x="716" y="501"/>
                </a:cubicBezTo>
                <a:cubicBezTo>
                  <a:pt x="716" y="500"/>
                  <a:pt x="716" y="500"/>
                  <a:pt x="716" y="500"/>
                </a:cubicBezTo>
                <a:cubicBezTo>
                  <a:pt x="716" y="500"/>
                  <a:pt x="716" y="500"/>
                  <a:pt x="716" y="500"/>
                </a:cubicBezTo>
                <a:cubicBezTo>
                  <a:pt x="716" y="500"/>
                  <a:pt x="716" y="499"/>
                  <a:pt x="716" y="496"/>
                </a:cubicBezTo>
                <a:cubicBezTo>
                  <a:pt x="718" y="491"/>
                  <a:pt x="718" y="491"/>
                  <a:pt x="718" y="491"/>
                </a:cubicBezTo>
                <a:cubicBezTo>
                  <a:pt x="715" y="496"/>
                  <a:pt x="715" y="502"/>
                  <a:pt x="715" y="503"/>
                </a:cubicBezTo>
                <a:cubicBezTo>
                  <a:pt x="715" y="503"/>
                  <a:pt x="715" y="503"/>
                  <a:pt x="715" y="504"/>
                </a:cubicBezTo>
                <a:cubicBezTo>
                  <a:pt x="714" y="505"/>
                  <a:pt x="714" y="506"/>
                  <a:pt x="714" y="506"/>
                </a:cubicBezTo>
                <a:cubicBezTo>
                  <a:pt x="714" y="506"/>
                  <a:pt x="714" y="506"/>
                  <a:pt x="714" y="506"/>
                </a:cubicBezTo>
                <a:moveTo>
                  <a:pt x="719" y="481"/>
                </a:moveTo>
                <a:cubicBezTo>
                  <a:pt x="719" y="480"/>
                  <a:pt x="719" y="480"/>
                  <a:pt x="719" y="480"/>
                </a:cubicBezTo>
                <a:cubicBezTo>
                  <a:pt x="719" y="480"/>
                  <a:pt x="719" y="480"/>
                  <a:pt x="719" y="481"/>
                </a:cubicBezTo>
                <a:cubicBezTo>
                  <a:pt x="719" y="481"/>
                  <a:pt x="719" y="481"/>
                  <a:pt x="719" y="481"/>
                </a:cubicBezTo>
                <a:moveTo>
                  <a:pt x="719" y="485"/>
                </a:moveTo>
                <a:cubicBezTo>
                  <a:pt x="719" y="484"/>
                  <a:pt x="719" y="484"/>
                  <a:pt x="719" y="484"/>
                </a:cubicBezTo>
                <a:cubicBezTo>
                  <a:pt x="719" y="483"/>
                  <a:pt x="719" y="482"/>
                  <a:pt x="719" y="482"/>
                </a:cubicBezTo>
                <a:cubicBezTo>
                  <a:pt x="720" y="479"/>
                  <a:pt x="720" y="479"/>
                  <a:pt x="720" y="479"/>
                </a:cubicBezTo>
                <a:cubicBezTo>
                  <a:pt x="719" y="478"/>
                  <a:pt x="719" y="478"/>
                  <a:pt x="719" y="478"/>
                </a:cubicBezTo>
                <a:cubicBezTo>
                  <a:pt x="719" y="479"/>
                  <a:pt x="719" y="479"/>
                  <a:pt x="719" y="479"/>
                </a:cubicBezTo>
                <a:cubicBezTo>
                  <a:pt x="719" y="480"/>
                  <a:pt x="719" y="480"/>
                  <a:pt x="719" y="482"/>
                </a:cubicBezTo>
                <a:cubicBezTo>
                  <a:pt x="719" y="485"/>
                  <a:pt x="719" y="485"/>
                  <a:pt x="718" y="486"/>
                </a:cubicBezTo>
                <a:cubicBezTo>
                  <a:pt x="719" y="485"/>
                  <a:pt x="719" y="485"/>
                  <a:pt x="719" y="485"/>
                </a:cubicBezTo>
                <a:moveTo>
                  <a:pt x="720" y="475"/>
                </a:moveTo>
                <a:cubicBezTo>
                  <a:pt x="720" y="475"/>
                  <a:pt x="720" y="474"/>
                  <a:pt x="720" y="474"/>
                </a:cubicBezTo>
                <a:cubicBezTo>
                  <a:pt x="720" y="473"/>
                  <a:pt x="720" y="473"/>
                  <a:pt x="720" y="473"/>
                </a:cubicBezTo>
                <a:cubicBezTo>
                  <a:pt x="720" y="472"/>
                  <a:pt x="720" y="471"/>
                  <a:pt x="720" y="471"/>
                </a:cubicBezTo>
                <a:cubicBezTo>
                  <a:pt x="720" y="470"/>
                  <a:pt x="720" y="470"/>
                  <a:pt x="720" y="470"/>
                </a:cubicBezTo>
                <a:cubicBezTo>
                  <a:pt x="720" y="470"/>
                  <a:pt x="720" y="471"/>
                  <a:pt x="720" y="471"/>
                </a:cubicBezTo>
                <a:cubicBezTo>
                  <a:pt x="720" y="472"/>
                  <a:pt x="720" y="472"/>
                  <a:pt x="719" y="473"/>
                </a:cubicBezTo>
                <a:cubicBezTo>
                  <a:pt x="719" y="474"/>
                  <a:pt x="719" y="474"/>
                  <a:pt x="719" y="475"/>
                </a:cubicBezTo>
                <a:cubicBezTo>
                  <a:pt x="719" y="475"/>
                  <a:pt x="719" y="475"/>
                  <a:pt x="719" y="475"/>
                </a:cubicBezTo>
                <a:cubicBezTo>
                  <a:pt x="719" y="475"/>
                  <a:pt x="719" y="475"/>
                  <a:pt x="719" y="475"/>
                </a:cubicBezTo>
                <a:cubicBezTo>
                  <a:pt x="719" y="475"/>
                  <a:pt x="719" y="475"/>
                  <a:pt x="719" y="475"/>
                </a:cubicBezTo>
                <a:cubicBezTo>
                  <a:pt x="719" y="475"/>
                  <a:pt x="719" y="475"/>
                  <a:pt x="719" y="475"/>
                </a:cubicBezTo>
                <a:cubicBezTo>
                  <a:pt x="719" y="475"/>
                  <a:pt x="719" y="475"/>
                  <a:pt x="719" y="475"/>
                </a:cubicBezTo>
                <a:cubicBezTo>
                  <a:pt x="719" y="475"/>
                  <a:pt x="719" y="475"/>
                  <a:pt x="719" y="475"/>
                </a:cubicBezTo>
                <a:cubicBezTo>
                  <a:pt x="719" y="475"/>
                  <a:pt x="719" y="475"/>
                  <a:pt x="719" y="475"/>
                </a:cubicBezTo>
                <a:cubicBezTo>
                  <a:pt x="719" y="475"/>
                  <a:pt x="719" y="475"/>
                  <a:pt x="719" y="475"/>
                </a:cubicBezTo>
                <a:cubicBezTo>
                  <a:pt x="719" y="475"/>
                  <a:pt x="719" y="475"/>
                  <a:pt x="719" y="475"/>
                </a:cubicBezTo>
                <a:cubicBezTo>
                  <a:pt x="720" y="475"/>
                  <a:pt x="720" y="475"/>
                  <a:pt x="720" y="475"/>
                </a:cubicBezTo>
                <a:moveTo>
                  <a:pt x="721" y="502"/>
                </a:moveTo>
                <a:cubicBezTo>
                  <a:pt x="721" y="502"/>
                  <a:pt x="723" y="495"/>
                  <a:pt x="723" y="494"/>
                </a:cubicBezTo>
                <a:cubicBezTo>
                  <a:pt x="722" y="495"/>
                  <a:pt x="722" y="495"/>
                  <a:pt x="721" y="497"/>
                </a:cubicBezTo>
                <a:cubicBezTo>
                  <a:pt x="721" y="497"/>
                  <a:pt x="721" y="497"/>
                  <a:pt x="721" y="497"/>
                </a:cubicBezTo>
                <a:cubicBezTo>
                  <a:pt x="723" y="492"/>
                  <a:pt x="723" y="492"/>
                  <a:pt x="723" y="492"/>
                </a:cubicBezTo>
                <a:cubicBezTo>
                  <a:pt x="723" y="492"/>
                  <a:pt x="723" y="492"/>
                  <a:pt x="723" y="492"/>
                </a:cubicBezTo>
                <a:cubicBezTo>
                  <a:pt x="722" y="491"/>
                  <a:pt x="722" y="491"/>
                  <a:pt x="722" y="491"/>
                </a:cubicBezTo>
                <a:cubicBezTo>
                  <a:pt x="723" y="490"/>
                  <a:pt x="723" y="489"/>
                  <a:pt x="723" y="488"/>
                </a:cubicBezTo>
                <a:cubicBezTo>
                  <a:pt x="724" y="486"/>
                  <a:pt x="724" y="484"/>
                  <a:pt x="725" y="482"/>
                </a:cubicBezTo>
                <a:cubicBezTo>
                  <a:pt x="724" y="482"/>
                  <a:pt x="724" y="482"/>
                  <a:pt x="724" y="482"/>
                </a:cubicBezTo>
                <a:cubicBezTo>
                  <a:pt x="724" y="482"/>
                  <a:pt x="724" y="482"/>
                  <a:pt x="724" y="482"/>
                </a:cubicBezTo>
                <a:cubicBezTo>
                  <a:pt x="724" y="480"/>
                  <a:pt x="725" y="477"/>
                  <a:pt x="726" y="474"/>
                </a:cubicBezTo>
                <a:cubicBezTo>
                  <a:pt x="725" y="475"/>
                  <a:pt x="725" y="475"/>
                  <a:pt x="725" y="475"/>
                </a:cubicBezTo>
                <a:cubicBezTo>
                  <a:pt x="725" y="475"/>
                  <a:pt x="725" y="475"/>
                  <a:pt x="725" y="475"/>
                </a:cubicBezTo>
                <a:cubicBezTo>
                  <a:pt x="725" y="475"/>
                  <a:pt x="724" y="474"/>
                  <a:pt x="725" y="473"/>
                </a:cubicBezTo>
                <a:cubicBezTo>
                  <a:pt x="725" y="472"/>
                  <a:pt x="725" y="472"/>
                  <a:pt x="725" y="472"/>
                </a:cubicBezTo>
                <a:cubicBezTo>
                  <a:pt x="725" y="471"/>
                  <a:pt x="725" y="464"/>
                  <a:pt x="725" y="461"/>
                </a:cubicBezTo>
                <a:cubicBezTo>
                  <a:pt x="725" y="461"/>
                  <a:pt x="725" y="461"/>
                  <a:pt x="725" y="457"/>
                </a:cubicBezTo>
                <a:cubicBezTo>
                  <a:pt x="725" y="457"/>
                  <a:pt x="724" y="458"/>
                  <a:pt x="724" y="458"/>
                </a:cubicBezTo>
                <a:cubicBezTo>
                  <a:pt x="724" y="458"/>
                  <a:pt x="723" y="456"/>
                  <a:pt x="723" y="455"/>
                </a:cubicBezTo>
                <a:cubicBezTo>
                  <a:pt x="722" y="455"/>
                  <a:pt x="722" y="456"/>
                  <a:pt x="722" y="458"/>
                </a:cubicBezTo>
                <a:cubicBezTo>
                  <a:pt x="722" y="461"/>
                  <a:pt x="722" y="461"/>
                  <a:pt x="722" y="465"/>
                </a:cubicBezTo>
                <a:cubicBezTo>
                  <a:pt x="723" y="468"/>
                  <a:pt x="721" y="470"/>
                  <a:pt x="721" y="473"/>
                </a:cubicBezTo>
                <a:cubicBezTo>
                  <a:pt x="721" y="473"/>
                  <a:pt x="721" y="473"/>
                  <a:pt x="721" y="473"/>
                </a:cubicBezTo>
                <a:cubicBezTo>
                  <a:pt x="722" y="474"/>
                  <a:pt x="722" y="474"/>
                  <a:pt x="722" y="474"/>
                </a:cubicBezTo>
                <a:cubicBezTo>
                  <a:pt x="722" y="475"/>
                  <a:pt x="721" y="478"/>
                  <a:pt x="721" y="481"/>
                </a:cubicBezTo>
                <a:cubicBezTo>
                  <a:pt x="721" y="481"/>
                  <a:pt x="720" y="481"/>
                  <a:pt x="720" y="482"/>
                </a:cubicBezTo>
                <a:cubicBezTo>
                  <a:pt x="720" y="485"/>
                  <a:pt x="720" y="488"/>
                  <a:pt x="719" y="491"/>
                </a:cubicBezTo>
                <a:cubicBezTo>
                  <a:pt x="719" y="494"/>
                  <a:pt x="718" y="497"/>
                  <a:pt x="717" y="500"/>
                </a:cubicBezTo>
                <a:cubicBezTo>
                  <a:pt x="716" y="506"/>
                  <a:pt x="715" y="512"/>
                  <a:pt x="713" y="517"/>
                </a:cubicBezTo>
                <a:cubicBezTo>
                  <a:pt x="714" y="516"/>
                  <a:pt x="715" y="515"/>
                  <a:pt x="715" y="514"/>
                </a:cubicBezTo>
                <a:cubicBezTo>
                  <a:pt x="715" y="514"/>
                  <a:pt x="716" y="513"/>
                  <a:pt x="716" y="513"/>
                </a:cubicBezTo>
                <a:cubicBezTo>
                  <a:pt x="716" y="513"/>
                  <a:pt x="718" y="508"/>
                  <a:pt x="719" y="506"/>
                </a:cubicBezTo>
                <a:cubicBezTo>
                  <a:pt x="719" y="506"/>
                  <a:pt x="719" y="506"/>
                  <a:pt x="719" y="505"/>
                </a:cubicBezTo>
                <a:cubicBezTo>
                  <a:pt x="720" y="503"/>
                  <a:pt x="720" y="503"/>
                  <a:pt x="720" y="503"/>
                </a:cubicBezTo>
                <a:cubicBezTo>
                  <a:pt x="720" y="504"/>
                  <a:pt x="720" y="504"/>
                  <a:pt x="720" y="504"/>
                </a:cubicBezTo>
                <a:cubicBezTo>
                  <a:pt x="720" y="503"/>
                  <a:pt x="720" y="503"/>
                  <a:pt x="721" y="502"/>
                </a:cubicBezTo>
                <a:moveTo>
                  <a:pt x="482" y="16"/>
                </a:moveTo>
                <a:cubicBezTo>
                  <a:pt x="480" y="15"/>
                  <a:pt x="479" y="15"/>
                  <a:pt x="479" y="15"/>
                </a:cubicBezTo>
                <a:cubicBezTo>
                  <a:pt x="479" y="15"/>
                  <a:pt x="479" y="15"/>
                  <a:pt x="479" y="15"/>
                </a:cubicBezTo>
                <a:cubicBezTo>
                  <a:pt x="478" y="15"/>
                  <a:pt x="478" y="15"/>
                  <a:pt x="478" y="15"/>
                </a:cubicBezTo>
                <a:cubicBezTo>
                  <a:pt x="478" y="15"/>
                  <a:pt x="478" y="15"/>
                  <a:pt x="478" y="15"/>
                </a:cubicBezTo>
                <a:cubicBezTo>
                  <a:pt x="478" y="15"/>
                  <a:pt x="478" y="15"/>
                  <a:pt x="478" y="15"/>
                </a:cubicBezTo>
                <a:cubicBezTo>
                  <a:pt x="479" y="15"/>
                  <a:pt x="479" y="15"/>
                  <a:pt x="479" y="15"/>
                </a:cubicBezTo>
                <a:cubicBezTo>
                  <a:pt x="480" y="15"/>
                  <a:pt x="480" y="15"/>
                  <a:pt x="481" y="15"/>
                </a:cubicBezTo>
                <a:cubicBezTo>
                  <a:pt x="481" y="15"/>
                  <a:pt x="481" y="15"/>
                  <a:pt x="481" y="15"/>
                </a:cubicBezTo>
                <a:cubicBezTo>
                  <a:pt x="481" y="16"/>
                  <a:pt x="482" y="16"/>
                  <a:pt x="482" y="16"/>
                </a:cubicBezTo>
                <a:cubicBezTo>
                  <a:pt x="483" y="16"/>
                  <a:pt x="483" y="16"/>
                  <a:pt x="483" y="16"/>
                </a:cubicBezTo>
                <a:cubicBezTo>
                  <a:pt x="483" y="16"/>
                  <a:pt x="483" y="16"/>
                  <a:pt x="483" y="16"/>
                </a:cubicBezTo>
                <a:cubicBezTo>
                  <a:pt x="483" y="16"/>
                  <a:pt x="482" y="16"/>
                  <a:pt x="482" y="16"/>
                </a:cubicBezTo>
                <a:moveTo>
                  <a:pt x="492" y="21"/>
                </a:moveTo>
                <a:cubicBezTo>
                  <a:pt x="492" y="20"/>
                  <a:pt x="488" y="19"/>
                  <a:pt x="488" y="19"/>
                </a:cubicBezTo>
                <a:cubicBezTo>
                  <a:pt x="488" y="19"/>
                  <a:pt x="488" y="19"/>
                  <a:pt x="488" y="19"/>
                </a:cubicBezTo>
                <a:cubicBezTo>
                  <a:pt x="489" y="20"/>
                  <a:pt x="490" y="20"/>
                  <a:pt x="490" y="20"/>
                </a:cubicBezTo>
                <a:cubicBezTo>
                  <a:pt x="491" y="20"/>
                  <a:pt x="491" y="20"/>
                  <a:pt x="491" y="21"/>
                </a:cubicBezTo>
                <a:cubicBezTo>
                  <a:pt x="491" y="20"/>
                  <a:pt x="491" y="20"/>
                  <a:pt x="491" y="20"/>
                </a:cubicBezTo>
                <a:cubicBezTo>
                  <a:pt x="491" y="20"/>
                  <a:pt x="492" y="21"/>
                  <a:pt x="492" y="21"/>
                </a:cubicBezTo>
                <a:cubicBezTo>
                  <a:pt x="492" y="21"/>
                  <a:pt x="492" y="21"/>
                  <a:pt x="492" y="21"/>
                </a:cubicBezTo>
                <a:moveTo>
                  <a:pt x="476" y="14"/>
                </a:moveTo>
                <a:cubicBezTo>
                  <a:pt x="475" y="14"/>
                  <a:pt x="475" y="14"/>
                  <a:pt x="474" y="14"/>
                </a:cubicBezTo>
                <a:cubicBezTo>
                  <a:pt x="474" y="13"/>
                  <a:pt x="473" y="13"/>
                  <a:pt x="473" y="13"/>
                </a:cubicBezTo>
                <a:cubicBezTo>
                  <a:pt x="473" y="13"/>
                  <a:pt x="473" y="13"/>
                  <a:pt x="473" y="13"/>
                </a:cubicBezTo>
                <a:cubicBezTo>
                  <a:pt x="469" y="12"/>
                  <a:pt x="468" y="12"/>
                  <a:pt x="467" y="12"/>
                </a:cubicBezTo>
                <a:cubicBezTo>
                  <a:pt x="468" y="12"/>
                  <a:pt x="469" y="12"/>
                  <a:pt x="469" y="12"/>
                </a:cubicBezTo>
                <a:cubicBezTo>
                  <a:pt x="469" y="12"/>
                  <a:pt x="469" y="12"/>
                  <a:pt x="469" y="12"/>
                </a:cubicBezTo>
                <a:cubicBezTo>
                  <a:pt x="467" y="12"/>
                  <a:pt x="465" y="11"/>
                  <a:pt x="463" y="11"/>
                </a:cubicBezTo>
                <a:cubicBezTo>
                  <a:pt x="463" y="11"/>
                  <a:pt x="463" y="11"/>
                  <a:pt x="463" y="11"/>
                </a:cubicBezTo>
                <a:cubicBezTo>
                  <a:pt x="465" y="12"/>
                  <a:pt x="468" y="12"/>
                  <a:pt x="470" y="13"/>
                </a:cubicBezTo>
                <a:cubicBezTo>
                  <a:pt x="470" y="13"/>
                  <a:pt x="470" y="13"/>
                  <a:pt x="470" y="13"/>
                </a:cubicBezTo>
                <a:cubicBezTo>
                  <a:pt x="482" y="17"/>
                  <a:pt x="482" y="17"/>
                  <a:pt x="483" y="17"/>
                </a:cubicBezTo>
                <a:cubicBezTo>
                  <a:pt x="482" y="16"/>
                  <a:pt x="480" y="16"/>
                  <a:pt x="479" y="15"/>
                </a:cubicBezTo>
                <a:cubicBezTo>
                  <a:pt x="480" y="16"/>
                  <a:pt x="480" y="16"/>
                  <a:pt x="480" y="16"/>
                </a:cubicBezTo>
                <a:cubicBezTo>
                  <a:pt x="480" y="16"/>
                  <a:pt x="480" y="16"/>
                  <a:pt x="480" y="16"/>
                </a:cubicBezTo>
                <a:cubicBezTo>
                  <a:pt x="479" y="15"/>
                  <a:pt x="479" y="15"/>
                  <a:pt x="478" y="15"/>
                </a:cubicBezTo>
                <a:cubicBezTo>
                  <a:pt x="479" y="15"/>
                  <a:pt x="479" y="15"/>
                  <a:pt x="479" y="15"/>
                </a:cubicBezTo>
                <a:cubicBezTo>
                  <a:pt x="478" y="15"/>
                  <a:pt x="478" y="15"/>
                  <a:pt x="478" y="15"/>
                </a:cubicBezTo>
                <a:cubicBezTo>
                  <a:pt x="478" y="15"/>
                  <a:pt x="478" y="15"/>
                  <a:pt x="478" y="15"/>
                </a:cubicBezTo>
                <a:cubicBezTo>
                  <a:pt x="478" y="15"/>
                  <a:pt x="477" y="14"/>
                  <a:pt x="476" y="14"/>
                </a:cubicBezTo>
                <a:moveTo>
                  <a:pt x="460" y="10"/>
                </a:moveTo>
                <a:cubicBezTo>
                  <a:pt x="455" y="9"/>
                  <a:pt x="455" y="9"/>
                  <a:pt x="455" y="9"/>
                </a:cubicBezTo>
                <a:cubicBezTo>
                  <a:pt x="455" y="9"/>
                  <a:pt x="456" y="9"/>
                  <a:pt x="457" y="10"/>
                </a:cubicBezTo>
                <a:cubicBezTo>
                  <a:pt x="457" y="10"/>
                  <a:pt x="457" y="10"/>
                  <a:pt x="455" y="9"/>
                </a:cubicBezTo>
                <a:cubicBezTo>
                  <a:pt x="454" y="9"/>
                  <a:pt x="454" y="9"/>
                  <a:pt x="453" y="9"/>
                </a:cubicBezTo>
                <a:cubicBezTo>
                  <a:pt x="453" y="9"/>
                  <a:pt x="453" y="9"/>
                  <a:pt x="453" y="9"/>
                </a:cubicBezTo>
                <a:cubicBezTo>
                  <a:pt x="454" y="9"/>
                  <a:pt x="455" y="9"/>
                  <a:pt x="456" y="10"/>
                </a:cubicBezTo>
                <a:cubicBezTo>
                  <a:pt x="455" y="10"/>
                  <a:pt x="455" y="10"/>
                  <a:pt x="455" y="10"/>
                </a:cubicBezTo>
                <a:cubicBezTo>
                  <a:pt x="456" y="10"/>
                  <a:pt x="457" y="10"/>
                  <a:pt x="458" y="10"/>
                </a:cubicBezTo>
                <a:cubicBezTo>
                  <a:pt x="457" y="10"/>
                  <a:pt x="457" y="10"/>
                  <a:pt x="457" y="10"/>
                </a:cubicBezTo>
                <a:cubicBezTo>
                  <a:pt x="458" y="11"/>
                  <a:pt x="459" y="11"/>
                  <a:pt x="460" y="11"/>
                </a:cubicBezTo>
                <a:cubicBezTo>
                  <a:pt x="461" y="11"/>
                  <a:pt x="461" y="11"/>
                  <a:pt x="461" y="11"/>
                </a:cubicBezTo>
                <a:cubicBezTo>
                  <a:pt x="462" y="11"/>
                  <a:pt x="462" y="11"/>
                  <a:pt x="466" y="13"/>
                </a:cubicBezTo>
                <a:cubicBezTo>
                  <a:pt x="467" y="13"/>
                  <a:pt x="467" y="13"/>
                  <a:pt x="467" y="13"/>
                </a:cubicBezTo>
                <a:cubicBezTo>
                  <a:pt x="468" y="13"/>
                  <a:pt x="469" y="13"/>
                  <a:pt x="470" y="13"/>
                </a:cubicBezTo>
                <a:cubicBezTo>
                  <a:pt x="470" y="13"/>
                  <a:pt x="470" y="13"/>
                  <a:pt x="470" y="13"/>
                </a:cubicBezTo>
                <a:cubicBezTo>
                  <a:pt x="471" y="13"/>
                  <a:pt x="471" y="13"/>
                  <a:pt x="471" y="13"/>
                </a:cubicBezTo>
                <a:cubicBezTo>
                  <a:pt x="471" y="13"/>
                  <a:pt x="471" y="13"/>
                  <a:pt x="471" y="13"/>
                </a:cubicBezTo>
                <a:cubicBezTo>
                  <a:pt x="470" y="13"/>
                  <a:pt x="470" y="13"/>
                  <a:pt x="469" y="13"/>
                </a:cubicBezTo>
                <a:cubicBezTo>
                  <a:pt x="468" y="12"/>
                  <a:pt x="467" y="12"/>
                  <a:pt x="466" y="12"/>
                </a:cubicBezTo>
                <a:cubicBezTo>
                  <a:pt x="464" y="12"/>
                  <a:pt x="462" y="11"/>
                  <a:pt x="460" y="10"/>
                </a:cubicBezTo>
                <a:moveTo>
                  <a:pt x="445" y="7"/>
                </a:moveTo>
                <a:cubicBezTo>
                  <a:pt x="444" y="7"/>
                  <a:pt x="444" y="7"/>
                  <a:pt x="444" y="7"/>
                </a:cubicBezTo>
                <a:cubicBezTo>
                  <a:pt x="444" y="7"/>
                  <a:pt x="444" y="7"/>
                  <a:pt x="444" y="7"/>
                </a:cubicBezTo>
                <a:cubicBezTo>
                  <a:pt x="443" y="7"/>
                  <a:pt x="443" y="7"/>
                  <a:pt x="443" y="7"/>
                </a:cubicBezTo>
                <a:cubicBezTo>
                  <a:pt x="440" y="6"/>
                  <a:pt x="439" y="6"/>
                  <a:pt x="438" y="6"/>
                </a:cubicBezTo>
                <a:cubicBezTo>
                  <a:pt x="440" y="6"/>
                  <a:pt x="441" y="6"/>
                  <a:pt x="442" y="7"/>
                </a:cubicBezTo>
                <a:cubicBezTo>
                  <a:pt x="442" y="7"/>
                  <a:pt x="442" y="7"/>
                  <a:pt x="442" y="7"/>
                </a:cubicBezTo>
                <a:cubicBezTo>
                  <a:pt x="444" y="7"/>
                  <a:pt x="445" y="7"/>
                  <a:pt x="447" y="8"/>
                </a:cubicBezTo>
                <a:cubicBezTo>
                  <a:pt x="447" y="8"/>
                  <a:pt x="447" y="8"/>
                  <a:pt x="447" y="8"/>
                </a:cubicBezTo>
                <a:cubicBezTo>
                  <a:pt x="450" y="9"/>
                  <a:pt x="450" y="9"/>
                  <a:pt x="450" y="9"/>
                </a:cubicBezTo>
                <a:cubicBezTo>
                  <a:pt x="450" y="9"/>
                  <a:pt x="450" y="9"/>
                  <a:pt x="450" y="9"/>
                </a:cubicBezTo>
                <a:cubicBezTo>
                  <a:pt x="450" y="9"/>
                  <a:pt x="450" y="9"/>
                  <a:pt x="450" y="9"/>
                </a:cubicBezTo>
                <a:cubicBezTo>
                  <a:pt x="451" y="9"/>
                  <a:pt x="452" y="9"/>
                  <a:pt x="452" y="9"/>
                </a:cubicBezTo>
                <a:cubicBezTo>
                  <a:pt x="454" y="9"/>
                  <a:pt x="454" y="9"/>
                  <a:pt x="454" y="9"/>
                </a:cubicBezTo>
                <a:cubicBezTo>
                  <a:pt x="454" y="9"/>
                  <a:pt x="453" y="9"/>
                  <a:pt x="452" y="9"/>
                </a:cubicBezTo>
                <a:cubicBezTo>
                  <a:pt x="453" y="9"/>
                  <a:pt x="453" y="9"/>
                  <a:pt x="453" y="9"/>
                </a:cubicBezTo>
                <a:cubicBezTo>
                  <a:pt x="452" y="9"/>
                  <a:pt x="452" y="9"/>
                  <a:pt x="451" y="9"/>
                </a:cubicBezTo>
                <a:cubicBezTo>
                  <a:pt x="451" y="8"/>
                  <a:pt x="451" y="8"/>
                  <a:pt x="451" y="8"/>
                </a:cubicBezTo>
                <a:cubicBezTo>
                  <a:pt x="451" y="8"/>
                  <a:pt x="451" y="8"/>
                  <a:pt x="449" y="8"/>
                </a:cubicBezTo>
                <a:cubicBezTo>
                  <a:pt x="448" y="8"/>
                  <a:pt x="447" y="7"/>
                  <a:pt x="446" y="7"/>
                </a:cubicBezTo>
                <a:cubicBezTo>
                  <a:pt x="446" y="7"/>
                  <a:pt x="446" y="7"/>
                  <a:pt x="446" y="7"/>
                </a:cubicBezTo>
                <a:cubicBezTo>
                  <a:pt x="446" y="7"/>
                  <a:pt x="445" y="7"/>
                  <a:pt x="445" y="7"/>
                </a:cubicBezTo>
                <a:moveTo>
                  <a:pt x="459" y="11"/>
                </a:moveTo>
                <a:cubicBezTo>
                  <a:pt x="458" y="10"/>
                  <a:pt x="458" y="10"/>
                  <a:pt x="458" y="10"/>
                </a:cubicBezTo>
                <a:cubicBezTo>
                  <a:pt x="457" y="10"/>
                  <a:pt x="457" y="10"/>
                  <a:pt x="457" y="10"/>
                </a:cubicBezTo>
                <a:cubicBezTo>
                  <a:pt x="456" y="10"/>
                  <a:pt x="456" y="10"/>
                  <a:pt x="456" y="10"/>
                </a:cubicBezTo>
                <a:cubicBezTo>
                  <a:pt x="456" y="10"/>
                  <a:pt x="456" y="10"/>
                  <a:pt x="456" y="10"/>
                </a:cubicBezTo>
                <a:cubicBezTo>
                  <a:pt x="455" y="10"/>
                  <a:pt x="454" y="10"/>
                  <a:pt x="454" y="10"/>
                </a:cubicBezTo>
                <a:cubicBezTo>
                  <a:pt x="454" y="10"/>
                  <a:pt x="454" y="10"/>
                  <a:pt x="454" y="10"/>
                </a:cubicBezTo>
                <a:cubicBezTo>
                  <a:pt x="453" y="9"/>
                  <a:pt x="453" y="9"/>
                  <a:pt x="453" y="9"/>
                </a:cubicBezTo>
                <a:cubicBezTo>
                  <a:pt x="454" y="10"/>
                  <a:pt x="454" y="10"/>
                  <a:pt x="454" y="10"/>
                </a:cubicBezTo>
                <a:cubicBezTo>
                  <a:pt x="454" y="10"/>
                  <a:pt x="454" y="10"/>
                  <a:pt x="454" y="10"/>
                </a:cubicBezTo>
                <a:cubicBezTo>
                  <a:pt x="454" y="10"/>
                  <a:pt x="454" y="10"/>
                  <a:pt x="454" y="10"/>
                </a:cubicBezTo>
                <a:cubicBezTo>
                  <a:pt x="457" y="10"/>
                  <a:pt x="457" y="10"/>
                  <a:pt x="458" y="11"/>
                </a:cubicBezTo>
                <a:cubicBezTo>
                  <a:pt x="458" y="11"/>
                  <a:pt x="458" y="11"/>
                  <a:pt x="458" y="11"/>
                </a:cubicBezTo>
                <a:cubicBezTo>
                  <a:pt x="458" y="11"/>
                  <a:pt x="459" y="11"/>
                  <a:pt x="460" y="11"/>
                </a:cubicBezTo>
                <a:cubicBezTo>
                  <a:pt x="460" y="11"/>
                  <a:pt x="460" y="11"/>
                  <a:pt x="460" y="11"/>
                </a:cubicBezTo>
                <a:cubicBezTo>
                  <a:pt x="460" y="11"/>
                  <a:pt x="459" y="11"/>
                  <a:pt x="459" y="11"/>
                </a:cubicBezTo>
                <a:moveTo>
                  <a:pt x="440" y="6"/>
                </a:moveTo>
                <a:cubicBezTo>
                  <a:pt x="440" y="6"/>
                  <a:pt x="437" y="6"/>
                  <a:pt x="436" y="6"/>
                </a:cubicBezTo>
                <a:cubicBezTo>
                  <a:pt x="437" y="6"/>
                  <a:pt x="437" y="6"/>
                  <a:pt x="437" y="6"/>
                </a:cubicBezTo>
                <a:cubicBezTo>
                  <a:pt x="437" y="6"/>
                  <a:pt x="436" y="6"/>
                  <a:pt x="436" y="6"/>
                </a:cubicBezTo>
                <a:cubicBezTo>
                  <a:pt x="437" y="6"/>
                  <a:pt x="437" y="6"/>
                  <a:pt x="437" y="6"/>
                </a:cubicBezTo>
                <a:cubicBezTo>
                  <a:pt x="438" y="6"/>
                  <a:pt x="439" y="6"/>
                  <a:pt x="440" y="6"/>
                </a:cubicBezTo>
                <a:cubicBezTo>
                  <a:pt x="440" y="7"/>
                  <a:pt x="441" y="7"/>
                  <a:pt x="442" y="7"/>
                </a:cubicBezTo>
                <a:cubicBezTo>
                  <a:pt x="442" y="7"/>
                  <a:pt x="442" y="7"/>
                  <a:pt x="442" y="7"/>
                </a:cubicBezTo>
                <a:cubicBezTo>
                  <a:pt x="441" y="7"/>
                  <a:pt x="441" y="7"/>
                  <a:pt x="440" y="6"/>
                </a:cubicBezTo>
                <a:moveTo>
                  <a:pt x="487" y="60"/>
                </a:moveTo>
                <a:cubicBezTo>
                  <a:pt x="487" y="59"/>
                  <a:pt x="487" y="59"/>
                  <a:pt x="486" y="59"/>
                </a:cubicBezTo>
                <a:cubicBezTo>
                  <a:pt x="485" y="59"/>
                  <a:pt x="485" y="59"/>
                  <a:pt x="485" y="59"/>
                </a:cubicBezTo>
                <a:cubicBezTo>
                  <a:pt x="484" y="58"/>
                  <a:pt x="484" y="58"/>
                  <a:pt x="484" y="58"/>
                </a:cubicBezTo>
                <a:cubicBezTo>
                  <a:pt x="483" y="58"/>
                  <a:pt x="482" y="58"/>
                  <a:pt x="480" y="58"/>
                </a:cubicBezTo>
                <a:cubicBezTo>
                  <a:pt x="481" y="58"/>
                  <a:pt x="481" y="58"/>
                  <a:pt x="481" y="58"/>
                </a:cubicBezTo>
                <a:cubicBezTo>
                  <a:pt x="482" y="59"/>
                  <a:pt x="482" y="59"/>
                  <a:pt x="482" y="59"/>
                </a:cubicBezTo>
                <a:cubicBezTo>
                  <a:pt x="483" y="60"/>
                  <a:pt x="483" y="61"/>
                  <a:pt x="484" y="62"/>
                </a:cubicBezTo>
                <a:cubicBezTo>
                  <a:pt x="485" y="62"/>
                  <a:pt x="485" y="62"/>
                  <a:pt x="486" y="62"/>
                </a:cubicBezTo>
                <a:cubicBezTo>
                  <a:pt x="487" y="62"/>
                  <a:pt x="486" y="62"/>
                  <a:pt x="486" y="61"/>
                </a:cubicBezTo>
                <a:cubicBezTo>
                  <a:pt x="486" y="61"/>
                  <a:pt x="486" y="61"/>
                  <a:pt x="486" y="61"/>
                </a:cubicBezTo>
                <a:cubicBezTo>
                  <a:pt x="486" y="61"/>
                  <a:pt x="486" y="61"/>
                  <a:pt x="486" y="61"/>
                </a:cubicBezTo>
                <a:cubicBezTo>
                  <a:pt x="487" y="61"/>
                  <a:pt x="487" y="61"/>
                  <a:pt x="487" y="61"/>
                </a:cubicBezTo>
                <a:cubicBezTo>
                  <a:pt x="487" y="61"/>
                  <a:pt x="487" y="61"/>
                  <a:pt x="487" y="61"/>
                </a:cubicBezTo>
                <a:cubicBezTo>
                  <a:pt x="487" y="60"/>
                  <a:pt x="487" y="60"/>
                  <a:pt x="487" y="60"/>
                </a:cubicBezTo>
                <a:moveTo>
                  <a:pt x="473" y="23"/>
                </a:moveTo>
                <a:cubicBezTo>
                  <a:pt x="471" y="22"/>
                  <a:pt x="471" y="22"/>
                  <a:pt x="468" y="21"/>
                </a:cubicBezTo>
                <a:cubicBezTo>
                  <a:pt x="468" y="21"/>
                  <a:pt x="468" y="21"/>
                  <a:pt x="468" y="21"/>
                </a:cubicBezTo>
                <a:cubicBezTo>
                  <a:pt x="468" y="21"/>
                  <a:pt x="468" y="21"/>
                  <a:pt x="468" y="21"/>
                </a:cubicBezTo>
                <a:cubicBezTo>
                  <a:pt x="468" y="21"/>
                  <a:pt x="468" y="21"/>
                  <a:pt x="467" y="21"/>
                </a:cubicBezTo>
                <a:cubicBezTo>
                  <a:pt x="468" y="22"/>
                  <a:pt x="469" y="22"/>
                  <a:pt x="470" y="23"/>
                </a:cubicBezTo>
                <a:cubicBezTo>
                  <a:pt x="470" y="23"/>
                  <a:pt x="470" y="23"/>
                  <a:pt x="470" y="23"/>
                </a:cubicBezTo>
                <a:cubicBezTo>
                  <a:pt x="469" y="23"/>
                  <a:pt x="469" y="23"/>
                  <a:pt x="469" y="23"/>
                </a:cubicBezTo>
                <a:cubicBezTo>
                  <a:pt x="469" y="23"/>
                  <a:pt x="470" y="23"/>
                  <a:pt x="470" y="23"/>
                </a:cubicBezTo>
                <a:cubicBezTo>
                  <a:pt x="469" y="23"/>
                  <a:pt x="469" y="23"/>
                  <a:pt x="469" y="23"/>
                </a:cubicBezTo>
                <a:cubicBezTo>
                  <a:pt x="469" y="24"/>
                  <a:pt x="469" y="24"/>
                  <a:pt x="469" y="24"/>
                </a:cubicBezTo>
                <a:cubicBezTo>
                  <a:pt x="469" y="24"/>
                  <a:pt x="469" y="24"/>
                  <a:pt x="469" y="24"/>
                </a:cubicBezTo>
                <a:cubicBezTo>
                  <a:pt x="469" y="24"/>
                  <a:pt x="469" y="24"/>
                  <a:pt x="469" y="24"/>
                </a:cubicBezTo>
                <a:cubicBezTo>
                  <a:pt x="468" y="24"/>
                  <a:pt x="468" y="24"/>
                  <a:pt x="467" y="24"/>
                </a:cubicBezTo>
                <a:cubicBezTo>
                  <a:pt x="467" y="24"/>
                  <a:pt x="467" y="24"/>
                  <a:pt x="467" y="24"/>
                </a:cubicBezTo>
                <a:cubicBezTo>
                  <a:pt x="467" y="24"/>
                  <a:pt x="467" y="24"/>
                  <a:pt x="467" y="24"/>
                </a:cubicBezTo>
                <a:cubicBezTo>
                  <a:pt x="466" y="24"/>
                  <a:pt x="466" y="24"/>
                  <a:pt x="466" y="24"/>
                </a:cubicBezTo>
                <a:cubicBezTo>
                  <a:pt x="466" y="24"/>
                  <a:pt x="466" y="24"/>
                  <a:pt x="466" y="24"/>
                </a:cubicBezTo>
                <a:cubicBezTo>
                  <a:pt x="466" y="25"/>
                  <a:pt x="466" y="25"/>
                  <a:pt x="468" y="26"/>
                </a:cubicBezTo>
                <a:cubicBezTo>
                  <a:pt x="467" y="26"/>
                  <a:pt x="466" y="26"/>
                  <a:pt x="466" y="26"/>
                </a:cubicBezTo>
                <a:cubicBezTo>
                  <a:pt x="466" y="26"/>
                  <a:pt x="466" y="26"/>
                  <a:pt x="467" y="27"/>
                </a:cubicBezTo>
                <a:cubicBezTo>
                  <a:pt x="467" y="27"/>
                  <a:pt x="467" y="27"/>
                  <a:pt x="467" y="27"/>
                </a:cubicBezTo>
                <a:cubicBezTo>
                  <a:pt x="467" y="27"/>
                  <a:pt x="467" y="27"/>
                  <a:pt x="466" y="28"/>
                </a:cubicBezTo>
                <a:cubicBezTo>
                  <a:pt x="466" y="28"/>
                  <a:pt x="466" y="28"/>
                  <a:pt x="469" y="30"/>
                </a:cubicBezTo>
                <a:cubicBezTo>
                  <a:pt x="468" y="30"/>
                  <a:pt x="467" y="29"/>
                  <a:pt x="467" y="30"/>
                </a:cubicBezTo>
                <a:cubicBezTo>
                  <a:pt x="468" y="30"/>
                  <a:pt x="469" y="31"/>
                  <a:pt x="470" y="32"/>
                </a:cubicBezTo>
                <a:cubicBezTo>
                  <a:pt x="470" y="33"/>
                  <a:pt x="470" y="33"/>
                  <a:pt x="470" y="33"/>
                </a:cubicBezTo>
                <a:cubicBezTo>
                  <a:pt x="471" y="33"/>
                  <a:pt x="471" y="33"/>
                  <a:pt x="472" y="34"/>
                </a:cubicBezTo>
                <a:cubicBezTo>
                  <a:pt x="471" y="34"/>
                  <a:pt x="471" y="33"/>
                  <a:pt x="470" y="34"/>
                </a:cubicBezTo>
                <a:cubicBezTo>
                  <a:pt x="470" y="34"/>
                  <a:pt x="470" y="34"/>
                  <a:pt x="470" y="35"/>
                </a:cubicBezTo>
                <a:cubicBezTo>
                  <a:pt x="470" y="35"/>
                  <a:pt x="472" y="37"/>
                  <a:pt x="472" y="36"/>
                </a:cubicBezTo>
                <a:cubicBezTo>
                  <a:pt x="472" y="36"/>
                  <a:pt x="472" y="36"/>
                  <a:pt x="474" y="37"/>
                </a:cubicBezTo>
                <a:cubicBezTo>
                  <a:pt x="474" y="37"/>
                  <a:pt x="474" y="37"/>
                  <a:pt x="474" y="37"/>
                </a:cubicBezTo>
                <a:cubicBezTo>
                  <a:pt x="475" y="37"/>
                  <a:pt x="475" y="37"/>
                  <a:pt x="475" y="37"/>
                </a:cubicBezTo>
                <a:cubicBezTo>
                  <a:pt x="474" y="38"/>
                  <a:pt x="473" y="37"/>
                  <a:pt x="473" y="38"/>
                </a:cubicBezTo>
                <a:cubicBezTo>
                  <a:pt x="473" y="38"/>
                  <a:pt x="474" y="39"/>
                  <a:pt x="475" y="39"/>
                </a:cubicBezTo>
                <a:cubicBezTo>
                  <a:pt x="474" y="39"/>
                  <a:pt x="473" y="39"/>
                  <a:pt x="473" y="40"/>
                </a:cubicBezTo>
                <a:cubicBezTo>
                  <a:pt x="474" y="41"/>
                  <a:pt x="475" y="41"/>
                  <a:pt x="475" y="42"/>
                </a:cubicBezTo>
                <a:cubicBezTo>
                  <a:pt x="475" y="42"/>
                  <a:pt x="475" y="42"/>
                  <a:pt x="476" y="43"/>
                </a:cubicBezTo>
                <a:cubicBezTo>
                  <a:pt x="475" y="43"/>
                  <a:pt x="475" y="43"/>
                  <a:pt x="475" y="43"/>
                </a:cubicBezTo>
                <a:cubicBezTo>
                  <a:pt x="475" y="43"/>
                  <a:pt x="475" y="43"/>
                  <a:pt x="476" y="44"/>
                </a:cubicBezTo>
                <a:cubicBezTo>
                  <a:pt x="476" y="44"/>
                  <a:pt x="476" y="44"/>
                  <a:pt x="476" y="44"/>
                </a:cubicBezTo>
                <a:cubicBezTo>
                  <a:pt x="477" y="46"/>
                  <a:pt x="478" y="46"/>
                  <a:pt x="479" y="47"/>
                </a:cubicBezTo>
                <a:cubicBezTo>
                  <a:pt x="479" y="47"/>
                  <a:pt x="480" y="47"/>
                  <a:pt x="480" y="47"/>
                </a:cubicBezTo>
                <a:cubicBezTo>
                  <a:pt x="480" y="47"/>
                  <a:pt x="480" y="47"/>
                  <a:pt x="480" y="47"/>
                </a:cubicBezTo>
                <a:cubicBezTo>
                  <a:pt x="480" y="47"/>
                  <a:pt x="480" y="47"/>
                  <a:pt x="480" y="47"/>
                </a:cubicBezTo>
                <a:cubicBezTo>
                  <a:pt x="481" y="47"/>
                  <a:pt x="481" y="47"/>
                  <a:pt x="482" y="48"/>
                </a:cubicBezTo>
                <a:cubicBezTo>
                  <a:pt x="482" y="47"/>
                  <a:pt x="482" y="47"/>
                  <a:pt x="481" y="47"/>
                </a:cubicBezTo>
                <a:cubicBezTo>
                  <a:pt x="484" y="48"/>
                  <a:pt x="485" y="48"/>
                  <a:pt x="486" y="49"/>
                </a:cubicBezTo>
                <a:cubicBezTo>
                  <a:pt x="486" y="50"/>
                  <a:pt x="486" y="50"/>
                  <a:pt x="486" y="50"/>
                </a:cubicBezTo>
                <a:cubicBezTo>
                  <a:pt x="487" y="51"/>
                  <a:pt x="487" y="51"/>
                  <a:pt x="487" y="51"/>
                </a:cubicBezTo>
                <a:cubicBezTo>
                  <a:pt x="488" y="51"/>
                  <a:pt x="488" y="51"/>
                  <a:pt x="488" y="51"/>
                </a:cubicBezTo>
                <a:cubicBezTo>
                  <a:pt x="488" y="51"/>
                  <a:pt x="489" y="51"/>
                  <a:pt x="490" y="51"/>
                </a:cubicBezTo>
                <a:cubicBezTo>
                  <a:pt x="492" y="51"/>
                  <a:pt x="494" y="52"/>
                  <a:pt x="495" y="52"/>
                </a:cubicBezTo>
                <a:cubicBezTo>
                  <a:pt x="495" y="52"/>
                  <a:pt x="496" y="52"/>
                  <a:pt x="496" y="52"/>
                </a:cubicBezTo>
                <a:cubicBezTo>
                  <a:pt x="496" y="52"/>
                  <a:pt x="496" y="52"/>
                  <a:pt x="497" y="52"/>
                </a:cubicBezTo>
                <a:cubicBezTo>
                  <a:pt x="496" y="52"/>
                  <a:pt x="496" y="51"/>
                  <a:pt x="495" y="51"/>
                </a:cubicBezTo>
                <a:cubicBezTo>
                  <a:pt x="495" y="51"/>
                  <a:pt x="495" y="51"/>
                  <a:pt x="487" y="46"/>
                </a:cubicBezTo>
                <a:cubicBezTo>
                  <a:pt x="486" y="45"/>
                  <a:pt x="484" y="44"/>
                  <a:pt x="483" y="43"/>
                </a:cubicBezTo>
                <a:cubicBezTo>
                  <a:pt x="483" y="43"/>
                  <a:pt x="483" y="43"/>
                  <a:pt x="483" y="43"/>
                </a:cubicBezTo>
                <a:cubicBezTo>
                  <a:pt x="483" y="42"/>
                  <a:pt x="483" y="42"/>
                  <a:pt x="481" y="41"/>
                </a:cubicBezTo>
                <a:cubicBezTo>
                  <a:pt x="480" y="40"/>
                  <a:pt x="480" y="40"/>
                  <a:pt x="480" y="40"/>
                </a:cubicBezTo>
                <a:cubicBezTo>
                  <a:pt x="480" y="40"/>
                  <a:pt x="480" y="40"/>
                  <a:pt x="480" y="40"/>
                </a:cubicBezTo>
                <a:cubicBezTo>
                  <a:pt x="480" y="39"/>
                  <a:pt x="480" y="39"/>
                  <a:pt x="479" y="39"/>
                </a:cubicBezTo>
                <a:cubicBezTo>
                  <a:pt x="479" y="38"/>
                  <a:pt x="479" y="38"/>
                  <a:pt x="479" y="38"/>
                </a:cubicBezTo>
                <a:cubicBezTo>
                  <a:pt x="479" y="38"/>
                  <a:pt x="479" y="38"/>
                  <a:pt x="479" y="38"/>
                </a:cubicBezTo>
                <a:cubicBezTo>
                  <a:pt x="479" y="38"/>
                  <a:pt x="479" y="38"/>
                  <a:pt x="479" y="38"/>
                </a:cubicBezTo>
                <a:cubicBezTo>
                  <a:pt x="479" y="37"/>
                  <a:pt x="479" y="37"/>
                  <a:pt x="479" y="37"/>
                </a:cubicBezTo>
                <a:cubicBezTo>
                  <a:pt x="479" y="37"/>
                  <a:pt x="479" y="37"/>
                  <a:pt x="479" y="37"/>
                </a:cubicBezTo>
                <a:cubicBezTo>
                  <a:pt x="479" y="37"/>
                  <a:pt x="479" y="37"/>
                  <a:pt x="478" y="36"/>
                </a:cubicBezTo>
                <a:cubicBezTo>
                  <a:pt x="478" y="35"/>
                  <a:pt x="477" y="35"/>
                  <a:pt x="477" y="35"/>
                </a:cubicBezTo>
                <a:cubicBezTo>
                  <a:pt x="477" y="35"/>
                  <a:pt x="477" y="35"/>
                  <a:pt x="477" y="35"/>
                </a:cubicBezTo>
                <a:cubicBezTo>
                  <a:pt x="477" y="34"/>
                  <a:pt x="475" y="33"/>
                  <a:pt x="474" y="32"/>
                </a:cubicBezTo>
                <a:cubicBezTo>
                  <a:pt x="475" y="32"/>
                  <a:pt x="475" y="32"/>
                  <a:pt x="476" y="32"/>
                </a:cubicBezTo>
                <a:cubicBezTo>
                  <a:pt x="475" y="31"/>
                  <a:pt x="475" y="31"/>
                  <a:pt x="475" y="31"/>
                </a:cubicBezTo>
                <a:cubicBezTo>
                  <a:pt x="476" y="31"/>
                  <a:pt x="476" y="31"/>
                  <a:pt x="476" y="31"/>
                </a:cubicBezTo>
                <a:cubicBezTo>
                  <a:pt x="475" y="31"/>
                  <a:pt x="475" y="31"/>
                  <a:pt x="475" y="31"/>
                </a:cubicBezTo>
                <a:cubicBezTo>
                  <a:pt x="475" y="30"/>
                  <a:pt x="475" y="30"/>
                  <a:pt x="475" y="30"/>
                </a:cubicBezTo>
                <a:cubicBezTo>
                  <a:pt x="475" y="30"/>
                  <a:pt x="475" y="30"/>
                  <a:pt x="475" y="30"/>
                </a:cubicBezTo>
                <a:cubicBezTo>
                  <a:pt x="475" y="29"/>
                  <a:pt x="473" y="29"/>
                  <a:pt x="472" y="28"/>
                </a:cubicBezTo>
                <a:cubicBezTo>
                  <a:pt x="473" y="27"/>
                  <a:pt x="473" y="28"/>
                  <a:pt x="474" y="28"/>
                </a:cubicBezTo>
                <a:cubicBezTo>
                  <a:pt x="474" y="27"/>
                  <a:pt x="473" y="27"/>
                  <a:pt x="473" y="27"/>
                </a:cubicBezTo>
                <a:cubicBezTo>
                  <a:pt x="473" y="27"/>
                  <a:pt x="473" y="27"/>
                  <a:pt x="473" y="27"/>
                </a:cubicBezTo>
                <a:cubicBezTo>
                  <a:pt x="473" y="26"/>
                  <a:pt x="473" y="26"/>
                  <a:pt x="473" y="26"/>
                </a:cubicBezTo>
                <a:cubicBezTo>
                  <a:pt x="474" y="26"/>
                  <a:pt x="474" y="26"/>
                  <a:pt x="475" y="26"/>
                </a:cubicBezTo>
                <a:cubicBezTo>
                  <a:pt x="475" y="26"/>
                  <a:pt x="474" y="26"/>
                  <a:pt x="474" y="26"/>
                </a:cubicBezTo>
                <a:cubicBezTo>
                  <a:pt x="475" y="25"/>
                  <a:pt x="475" y="25"/>
                  <a:pt x="475" y="25"/>
                </a:cubicBezTo>
                <a:cubicBezTo>
                  <a:pt x="474" y="25"/>
                  <a:pt x="474" y="25"/>
                  <a:pt x="474" y="25"/>
                </a:cubicBezTo>
                <a:cubicBezTo>
                  <a:pt x="475" y="25"/>
                  <a:pt x="475" y="25"/>
                  <a:pt x="476" y="25"/>
                </a:cubicBezTo>
                <a:cubicBezTo>
                  <a:pt x="475" y="24"/>
                  <a:pt x="475" y="24"/>
                  <a:pt x="473" y="23"/>
                </a:cubicBezTo>
                <a:cubicBezTo>
                  <a:pt x="473" y="23"/>
                  <a:pt x="473" y="23"/>
                  <a:pt x="473" y="23"/>
                </a:cubicBezTo>
                <a:cubicBezTo>
                  <a:pt x="474" y="23"/>
                  <a:pt x="474" y="23"/>
                  <a:pt x="474" y="23"/>
                </a:cubicBezTo>
                <a:cubicBezTo>
                  <a:pt x="474" y="23"/>
                  <a:pt x="473" y="23"/>
                  <a:pt x="473" y="23"/>
                </a:cubicBezTo>
                <a:moveTo>
                  <a:pt x="504" y="38"/>
                </a:moveTo>
                <a:cubicBezTo>
                  <a:pt x="503" y="37"/>
                  <a:pt x="501" y="36"/>
                  <a:pt x="501" y="36"/>
                </a:cubicBezTo>
                <a:cubicBezTo>
                  <a:pt x="500" y="36"/>
                  <a:pt x="500" y="36"/>
                  <a:pt x="500" y="36"/>
                </a:cubicBezTo>
                <a:cubicBezTo>
                  <a:pt x="500" y="36"/>
                  <a:pt x="500" y="36"/>
                  <a:pt x="500" y="36"/>
                </a:cubicBezTo>
                <a:cubicBezTo>
                  <a:pt x="501" y="37"/>
                  <a:pt x="501" y="37"/>
                  <a:pt x="501" y="37"/>
                </a:cubicBezTo>
                <a:cubicBezTo>
                  <a:pt x="502" y="38"/>
                  <a:pt x="502" y="38"/>
                  <a:pt x="502" y="38"/>
                </a:cubicBezTo>
                <a:cubicBezTo>
                  <a:pt x="503" y="39"/>
                  <a:pt x="503" y="39"/>
                  <a:pt x="503" y="39"/>
                </a:cubicBezTo>
                <a:cubicBezTo>
                  <a:pt x="504" y="39"/>
                  <a:pt x="504" y="39"/>
                  <a:pt x="504" y="39"/>
                </a:cubicBezTo>
                <a:cubicBezTo>
                  <a:pt x="504" y="39"/>
                  <a:pt x="504" y="39"/>
                  <a:pt x="504" y="39"/>
                </a:cubicBezTo>
                <a:cubicBezTo>
                  <a:pt x="504" y="39"/>
                  <a:pt x="504" y="39"/>
                  <a:pt x="504" y="39"/>
                </a:cubicBezTo>
                <a:cubicBezTo>
                  <a:pt x="504" y="38"/>
                  <a:pt x="504" y="38"/>
                  <a:pt x="504" y="38"/>
                </a:cubicBezTo>
                <a:cubicBezTo>
                  <a:pt x="504" y="38"/>
                  <a:pt x="504" y="38"/>
                  <a:pt x="504" y="38"/>
                </a:cubicBezTo>
                <a:cubicBezTo>
                  <a:pt x="504" y="38"/>
                  <a:pt x="504" y="38"/>
                  <a:pt x="504" y="38"/>
                </a:cubicBezTo>
                <a:cubicBezTo>
                  <a:pt x="505" y="38"/>
                  <a:pt x="505" y="38"/>
                  <a:pt x="505" y="38"/>
                </a:cubicBezTo>
                <a:cubicBezTo>
                  <a:pt x="505" y="38"/>
                  <a:pt x="504" y="38"/>
                  <a:pt x="504" y="38"/>
                </a:cubicBezTo>
                <a:moveTo>
                  <a:pt x="428" y="7"/>
                </a:moveTo>
                <a:cubicBezTo>
                  <a:pt x="428" y="7"/>
                  <a:pt x="428" y="7"/>
                  <a:pt x="428" y="7"/>
                </a:cubicBezTo>
                <a:cubicBezTo>
                  <a:pt x="428" y="7"/>
                  <a:pt x="427" y="6"/>
                  <a:pt x="426" y="6"/>
                </a:cubicBezTo>
                <a:cubicBezTo>
                  <a:pt x="426" y="6"/>
                  <a:pt x="426" y="6"/>
                  <a:pt x="426" y="6"/>
                </a:cubicBezTo>
                <a:cubicBezTo>
                  <a:pt x="426" y="6"/>
                  <a:pt x="426" y="6"/>
                  <a:pt x="426" y="6"/>
                </a:cubicBezTo>
                <a:cubicBezTo>
                  <a:pt x="426" y="6"/>
                  <a:pt x="426" y="6"/>
                  <a:pt x="426" y="6"/>
                </a:cubicBezTo>
                <a:cubicBezTo>
                  <a:pt x="427" y="7"/>
                  <a:pt x="427" y="7"/>
                  <a:pt x="427" y="7"/>
                </a:cubicBezTo>
                <a:cubicBezTo>
                  <a:pt x="426" y="7"/>
                  <a:pt x="426" y="7"/>
                  <a:pt x="426" y="7"/>
                </a:cubicBezTo>
                <a:cubicBezTo>
                  <a:pt x="426" y="7"/>
                  <a:pt x="427" y="7"/>
                  <a:pt x="427" y="7"/>
                </a:cubicBezTo>
                <a:cubicBezTo>
                  <a:pt x="427" y="7"/>
                  <a:pt x="427" y="7"/>
                  <a:pt x="427" y="7"/>
                </a:cubicBezTo>
                <a:cubicBezTo>
                  <a:pt x="427" y="7"/>
                  <a:pt x="431" y="8"/>
                  <a:pt x="431" y="8"/>
                </a:cubicBezTo>
                <a:cubicBezTo>
                  <a:pt x="431" y="8"/>
                  <a:pt x="431" y="8"/>
                  <a:pt x="431" y="8"/>
                </a:cubicBezTo>
                <a:cubicBezTo>
                  <a:pt x="431" y="8"/>
                  <a:pt x="431" y="8"/>
                  <a:pt x="429" y="7"/>
                </a:cubicBezTo>
                <a:cubicBezTo>
                  <a:pt x="429" y="7"/>
                  <a:pt x="429" y="7"/>
                  <a:pt x="429" y="7"/>
                </a:cubicBezTo>
                <a:cubicBezTo>
                  <a:pt x="428" y="7"/>
                  <a:pt x="428" y="7"/>
                  <a:pt x="428" y="7"/>
                </a:cubicBezTo>
                <a:moveTo>
                  <a:pt x="431" y="8"/>
                </a:moveTo>
                <a:cubicBezTo>
                  <a:pt x="430" y="8"/>
                  <a:pt x="430" y="8"/>
                  <a:pt x="429" y="8"/>
                </a:cubicBezTo>
                <a:cubicBezTo>
                  <a:pt x="429" y="8"/>
                  <a:pt x="429" y="8"/>
                  <a:pt x="428" y="8"/>
                </a:cubicBezTo>
                <a:cubicBezTo>
                  <a:pt x="427" y="7"/>
                  <a:pt x="426" y="7"/>
                  <a:pt x="425" y="7"/>
                </a:cubicBezTo>
                <a:cubicBezTo>
                  <a:pt x="424" y="6"/>
                  <a:pt x="424" y="6"/>
                  <a:pt x="424" y="6"/>
                </a:cubicBezTo>
                <a:cubicBezTo>
                  <a:pt x="424" y="6"/>
                  <a:pt x="424" y="6"/>
                  <a:pt x="424" y="6"/>
                </a:cubicBezTo>
                <a:cubicBezTo>
                  <a:pt x="424" y="6"/>
                  <a:pt x="424" y="6"/>
                  <a:pt x="424" y="7"/>
                </a:cubicBezTo>
                <a:cubicBezTo>
                  <a:pt x="425" y="7"/>
                  <a:pt x="425" y="7"/>
                  <a:pt x="426" y="7"/>
                </a:cubicBezTo>
                <a:cubicBezTo>
                  <a:pt x="425" y="7"/>
                  <a:pt x="425" y="7"/>
                  <a:pt x="425" y="7"/>
                </a:cubicBezTo>
                <a:cubicBezTo>
                  <a:pt x="425" y="7"/>
                  <a:pt x="426" y="7"/>
                  <a:pt x="426" y="7"/>
                </a:cubicBezTo>
                <a:cubicBezTo>
                  <a:pt x="426" y="7"/>
                  <a:pt x="426" y="7"/>
                  <a:pt x="426" y="7"/>
                </a:cubicBezTo>
                <a:cubicBezTo>
                  <a:pt x="427" y="8"/>
                  <a:pt x="427" y="8"/>
                  <a:pt x="428" y="8"/>
                </a:cubicBezTo>
                <a:cubicBezTo>
                  <a:pt x="428" y="8"/>
                  <a:pt x="429" y="8"/>
                  <a:pt x="430" y="9"/>
                </a:cubicBezTo>
                <a:cubicBezTo>
                  <a:pt x="430" y="8"/>
                  <a:pt x="430" y="8"/>
                  <a:pt x="430" y="8"/>
                </a:cubicBezTo>
                <a:cubicBezTo>
                  <a:pt x="429" y="8"/>
                  <a:pt x="429" y="8"/>
                  <a:pt x="429" y="8"/>
                </a:cubicBezTo>
                <a:cubicBezTo>
                  <a:pt x="430" y="8"/>
                  <a:pt x="430" y="8"/>
                  <a:pt x="430" y="8"/>
                </a:cubicBezTo>
                <a:cubicBezTo>
                  <a:pt x="430" y="8"/>
                  <a:pt x="430" y="8"/>
                  <a:pt x="430" y="8"/>
                </a:cubicBezTo>
                <a:cubicBezTo>
                  <a:pt x="430" y="8"/>
                  <a:pt x="430" y="8"/>
                  <a:pt x="431" y="8"/>
                </a:cubicBezTo>
                <a:cubicBezTo>
                  <a:pt x="431" y="8"/>
                  <a:pt x="431" y="8"/>
                  <a:pt x="431" y="8"/>
                </a:cubicBezTo>
                <a:moveTo>
                  <a:pt x="433" y="10"/>
                </a:moveTo>
                <a:cubicBezTo>
                  <a:pt x="433" y="10"/>
                  <a:pt x="432" y="9"/>
                  <a:pt x="432" y="9"/>
                </a:cubicBezTo>
                <a:cubicBezTo>
                  <a:pt x="432" y="9"/>
                  <a:pt x="432" y="9"/>
                  <a:pt x="432" y="9"/>
                </a:cubicBezTo>
                <a:cubicBezTo>
                  <a:pt x="432" y="9"/>
                  <a:pt x="432" y="9"/>
                  <a:pt x="432" y="9"/>
                </a:cubicBezTo>
                <a:cubicBezTo>
                  <a:pt x="432" y="9"/>
                  <a:pt x="432" y="9"/>
                  <a:pt x="432" y="9"/>
                </a:cubicBezTo>
                <a:cubicBezTo>
                  <a:pt x="432" y="9"/>
                  <a:pt x="432" y="9"/>
                  <a:pt x="432" y="9"/>
                </a:cubicBezTo>
                <a:cubicBezTo>
                  <a:pt x="432" y="10"/>
                  <a:pt x="432" y="10"/>
                  <a:pt x="432" y="10"/>
                </a:cubicBezTo>
                <a:cubicBezTo>
                  <a:pt x="432" y="10"/>
                  <a:pt x="432" y="10"/>
                  <a:pt x="432" y="10"/>
                </a:cubicBezTo>
                <a:cubicBezTo>
                  <a:pt x="432" y="10"/>
                  <a:pt x="432" y="10"/>
                  <a:pt x="432" y="10"/>
                </a:cubicBezTo>
                <a:cubicBezTo>
                  <a:pt x="432" y="10"/>
                  <a:pt x="432" y="10"/>
                  <a:pt x="432" y="10"/>
                </a:cubicBezTo>
                <a:cubicBezTo>
                  <a:pt x="432" y="10"/>
                  <a:pt x="432" y="10"/>
                  <a:pt x="432" y="10"/>
                </a:cubicBezTo>
                <a:cubicBezTo>
                  <a:pt x="433" y="10"/>
                  <a:pt x="433" y="10"/>
                  <a:pt x="433" y="10"/>
                </a:cubicBezTo>
                <a:cubicBezTo>
                  <a:pt x="434" y="10"/>
                  <a:pt x="434" y="10"/>
                  <a:pt x="434" y="10"/>
                </a:cubicBezTo>
                <a:cubicBezTo>
                  <a:pt x="434" y="10"/>
                  <a:pt x="434" y="10"/>
                  <a:pt x="434" y="10"/>
                </a:cubicBezTo>
                <a:cubicBezTo>
                  <a:pt x="433" y="10"/>
                  <a:pt x="433" y="10"/>
                  <a:pt x="433" y="10"/>
                </a:cubicBezTo>
                <a:cubicBezTo>
                  <a:pt x="433" y="10"/>
                  <a:pt x="433" y="10"/>
                  <a:pt x="433" y="10"/>
                </a:cubicBezTo>
                <a:moveTo>
                  <a:pt x="430" y="9"/>
                </a:moveTo>
                <a:cubicBezTo>
                  <a:pt x="429" y="9"/>
                  <a:pt x="429" y="9"/>
                  <a:pt x="429" y="9"/>
                </a:cubicBezTo>
                <a:cubicBezTo>
                  <a:pt x="428" y="8"/>
                  <a:pt x="428" y="8"/>
                  <a:pt x="428" y="8"/>
                </a:cubicBezTo>
                <a:cubicBezTo>
                  <a:pt x="428" y="8"/>
                  <a:pt x="428" y="8"/>
                  <a:pt x="427" y="8"/>
                </a:cubicBezTo>
                <a:cubicBezTo>
                  <a:pt x="427" y="8"/>
                  <a:pt x="427" y="8"/>
                  <a:pt x="427" y="8"/>
                </a:cubicBezTo>
                <a:cubicBezTo>
                  <a:pt x="428" y="9"/>
                  <a:pt x="428" y="9"/>
                  <a:pt x="428" y="9"/>
                </a:cubicBezTo>
                <a:cubicBezTo>
                  <a:pt x="428" y="9"/>
                  <a:pt x="428" y="9"/>
                  <a:pt x="428" y="9"/>
                </a:cubicBezTo>
                <a:cubicBezTo>
                  <a:pt x="429" y="9"/>
                  <a:pt x="429" y="10"/>
                  <a:pt x="430" y="10"/>
                </a:cubicBezTo>
                <a:cubicBezTo>
                  <a:pt x="431" y="10"/>
                  <a:pt x="431" y="10"/>
                  <a:pt x="431" y="10"/>
                </a:cubicBezTo>
                <a:cubicBezTo>
                  <a:pt x="430" y="9"/>
                  <a:pt x="429" y="9"/>
                  <a:pt x="429" y="9"/>
                </a:cubicBezTo>
                <a:cubicBezTo>
                  <a:pt x="430" y="10"/>
                  <a:pt x="431" y="10"/>
                  <a:pt x="432" y="10"/>
                </a:cubicBezTo>
                <a:cubicBezTo>
                  <a:pt x="431" y="10"/>
                  <a:pt x="431" y="10"/>
                  <a:pt x="431" y="10"/>
                </a:cubicBezTo>
                <a:cubicBezTo>
                  <a:pt x="432" y="10"/>
                  <a:pt x="432" y="10"/>
                  <a:pt x="432" y="10"/>
                </a:cubicBezTo>
                <a:cubicBezTo>
                  <a:pt x="431" y="10"/>
                  <a:pt x="430" y="9"/>
                  <a:pt x="429" y="9"/>
                </a:cubicBezTo>
                <a:cubicBezTo>
                  <a:pt x="430" y="9"/>
                  <a:pt x="430" y="9"/>
                  <a:pt x="430" y="9"/>
                </a:cubicBezTo>
                <a:moveTo>
                  <a:pt x="425" y="7"/>
                </a:moveTo>
                <a:cubicBezTo>
                  <a:pt x="424" y="7"/>
                  <a:pt x="424" y="7"/>
                  <a:pt x="424" y="7"/>
                </a:cubicBezTo>
                <a:cubicBezTo>
                  <a:pt x="423" y="7"/>
                  <a:pt x="423" y="7"/>
                  <a:pt x="423" y="6"/>
                </a:cubicBezTo>
                <a:cubicBezTo>
                  <a:pt x="422" y="6"/>
                  <a:pt x="422" y="6"/>
                  <a:pt x="422" y="6"/>
                </a:cubicBezTo>
                <a:cubicBezTo>
                  <a:pt x="422" y="7"/>
                  <a:pt x="422" y="7"/>
                  <a:pt x="422" y="7"/>
                </a:cubicBezTo>
                <a:cubicBezTo>
                  <a:pt x="422" y="7"/>
                  <a:pt x="422" y="7"/>
                  <a:pt x="419" y="6"/>
                </a:cubicBezTo>
                <a:cubicBezTo>
                  <a:pt x="419" y="5"/>
                  <a:pt x="418" y="5"/>
                  <a:pt x="418" y="5"/>
                </a:cubicBezTo>
                <a:cubicBezTo>
                  <a:pt x="418" y="5"/>
                  <a:pt x="418" y="5"/>
                  <a:pt x="418" y="5"/>
                </a:cubicBezTo>
                <a:cubicBezTo>
                  <a:pt x="418" y="5"/>
                  <a:pt x="418" y="5"/>
                  <a:pt x="418" y="5"/>
                </a:cubicBezTo>
                <a:cubicBezTo>
                  <a:pt x="418" y="5"/>
                  <a:pt x="418" y="5"/>
                  <a:pt x="418" y="5"/>
                </a:cubicBezTo>
                <a:cubicBezTo>
                  <a:pt x="418" y="6"/>
                  <a:pt x="418" y="6"/>
                  <a:pt x="418" y="6"/>
                </a:cubicBezTo>
                <a:cubicBezTo>
                  <a:pt x="419" y="6"/>
                  <a:pt x="420" y="6"/>
                  <a:pt x="421" y="7"/>
                </a:cubicBezTo>
                <a:cubicBezTo>
                  <a:pt x="420" y="6"/>
                  <a:pt x="420" y="6"/>
                  <a:pt x="420" y="6"/>
                </a:cubicBezTo>
                <a:cubicBezTo>
                  <a:pt x="420" y="6"/>
                  <a:pt x="420" y="6"/>
                  <a:pt x="420" y="6"/>
                </a:cubicBezTo>
                <a:cubicBezTo>
                  <a:pt x="420" y="6"/>
                  <a:pt x="420" y="6"/>
                  <a:pt x="420" y="6"/>
                </a:cubicBezTo>
                <a:cubicBezTo>
                  <a:pt x="420" y="6"/>
                  <a:pt x="420" y="6"/>
                  <a:pt x="420" y="6"/>
                </a:cubicBezTo>
                <a:cubicBezTo>
                  <a:pt x="420" y="7"/>
                  <a:pt x="421" y="7"/>
                  <a:pt x="421" y="7"/>
                </a:cubicBezTo>
                <a:cubicBezTo>
                  <a:pt x="421" y="7"/>
                  <a:pt x="421" y="7"/>
                  <a:pt x="421" y="7"/>
                </a:cubicBezTo>
                <a:cubicBezTo>
                  <a:pt x="422" y="7"/>
                  <a:pt x="422" y="7"/>
                  <a:pt x="422" y="7"/>
                </a:cubicBezTo>
                <a:cubicBezTo>
                  <a:pt x="423" y="7"/>
                  <a:pt x="423" y="8"/>
                  <a:pt x="424" y="8"/>
                </a:cubicBezTo>
                <a:cubicBezTo>
                  <a:pt x="423" y="8"/>
                  <a:pt x="423" y="8"/>
                  <a:pt x="423" y="8"/>
                </a:cubicBezTo>
                <a:cubicBezTo>
                  <a:pt x="423" y="8"/>
                  <a:pt x="423" y="8"/>
                  <a:pt x="423" y="8"/>
                </a:cubicBezTo>
                <a:cubicBezTo>
                  <a:pt x="423" y="8"/>
                  <a:pt x="423" y="8"/>
                  <a:pt x="423" y="8"/>
                </a:cubicBezTo>
                <a:cubicBezTo>
                  <a:pt x="423" y="8"/>
                  <a:pt x="423" y="8"/>
                  <a:pt x="423" y="8"/>
                </a:cubicBezTo>
                <a:cubicBezTo>
                  <a:pt x="423" y="8"/>
                  <a:pt x="423" y="8"/>
                  <a:pt x="423" y="8"/>
                </a:cubicBezTo>
                <a:cubicBezTo>
                  <a:pt x="423" y="8"/>
                  <a:pt x="423" y="8"/>
                  <a:pt x="423" y="8"/>
                </a:cubicBezTo>
                <a:cubicBezTo>
                  <a:pt x="423" y="8"/>
                  <a:pt x="423" y="8"/>
                  <a:pt x="423" y="8"/>
                </a:cubicBezTo>
                <a:cubicBezTo>
                  <a:pt x="423" y="8"/>
                  <a:pt x="423" y="8"/>
                  <a:pt x="423" y="8"/>
                </a:cubicBezTo>
                <a:cubicBezTo>
                  <a:pt x="423" y="8"/>
                  <a:pt x="423" y="8"/>
                  <a:pt x="423" y="8"/>
                </a:cubicBezTo>
                <a:cubicBezTo>
                  <a:pt x="423" y="8"/>
                  <a:pt x="423" y="8"/>
                  <a:pt x="423" y="8"/>
                </a:cubicBezTo>
                <a:cubicBezTo>
                  <a:pt x="423" y="8"/>
                  <a:pt x="423" y="8"/>
                  <a:pt x="423" y="8"/>
                </a:cubicBezTo>
                <a:cubicBezTo>
                  <a:pt x="423" y="8"/>
                  <a:pt x="423" y="8"/>
                  <a:pt x="424" y="9"/>
                </a:cubicBezTo>
                <a:cubicBezTo>
                  <a:pt x="424" y="9"/>
                  <a:pt x="424" y="9"/>
                  <a:pt x="424" y="9"/>
                </a:cubicBezTo>
                <a:cubicBezTo>
                  <a:pt x="425" y="9"/>
                  <a:pt x="425" y="9"/>
                  <a:pt x="425" y="9"/>
                </a:cubicBezTo>
                <a:cubicBezTo>
                  <a:pt x="425" y="9"/>
                  <a:pt x="425" y="9"/>
                  <a:pt x="425" y="9"/>
                </a:cubicBezTo>
                <a:cubicBezTo>
                  <a:pt x="425" y="9"/>
                  <a:pt x="425" y="9"/>
                  <a:pt x="425" y="9"/>
                </a:cubicBezTo>
                <a:cubicBezTo>
                  <a:pt x="425" y="9"/>
                  <a:pt x="424" y="9"/>
                  <a:pt x="423" y="8"/>
                </a:cubicBezTo>
                <a:cubicBezTo>
                  <a:pt x="424" y="8"/>
                  <a:pt x="424" y="8"/>
                  <a:pt x="424" y="8"/>
                </a:cubicBezTo>
                <a:cubicBezTo>
                  <a:pt x="424" y="8"/>
                  <a:pt x="424" y="8"/>
                  <a:pt x="424" y="8"/>
                </a:cubicBezTo>
                <a:cubicBezTo>
                  <a:pt x="424" y="8"/>
                  <a:pt x="424" y="8"/>
                  <a:pt x="424" y="8"/>
                </a:cubicBezTo>
                <a:cubicBezTo>
                  <a:pt x="424" y="8"/>
                  <a:pt x="424" y="8"/>
                  <a:pt x="424" y="8"/>
                </a:cubicBezTo>
                <a:cubicBezTo>
                  <a:pt x="424" y="8"/>
                  <a:pt x="424" y="8"/>
                  <a:pt x="424" y="8"/>
                </a:cubicBezTo>
                <a:cubicBezTo>
                  <a:pt x="424" y="8"/>
                  <a:pt x="424" y="8"/>
                  <a:pt x="423" y="8"/>
                </a:cubicBezTo>
                <a:cubicBezTo>
                  <a:pt x="423" y="7"/>
                  <a:pt x="423" y="7"/>
                  <a:pt x="423" y="7"/>
                </a:cubicBezTo>
                <a:cubicBezTo>
                  <a:pt x="424" y="8"/>
                  <a:pt x="424" y="8"/>
                  <a:pt x="425" y="8"/>
                </a:cubicBezTo>
                <a:cubicBezTo>
                  <a:pt x="425" y="8"/>
                  <a:pt x="425" y="8"/>
                  <a:pt x="425" y="8"/>
                </a:cubicBezTo>
                <a:cubicBezTo>
                  <a:pt x="422" y="7"/>
                  <a:pt x="422" y="7"/>
                  <a:pt x="422" y="7"/>
                </a:cubicBezTo>
                <a:cubicBezTo>
                  <a:pt x="423" y="7"/>
                  <a:pt x="423" y="7"/>
                  <a:pt x="423" y="7"/>
                </a:cubicBezTo>
                <a:cubicBezTo>
                  <a:pt x="425" y="7"/>
                  <a:pt x="425" y="7"/>
                  <a:pt x="425" y="7"/>
                </a:cubicBezTo>
                <a:cubicBezTo>
                  <a:pt x="425" y="7"/>
                  <a:pt x="425" y="7"/>
                  <a:pt x="425" y="7"/>
                </a:cubicBezTo>
                <a:moveTo>
                  <a:pt x="421" y="8"/>
                </a:moveTo>
                <a:cubicBezTo>
                  <a:pt x="420" y="8"/>
                  <a:pt x="420" y="8"/>
                  <a:pt x="419" y="7"/>
                </a:cubicBezTo>
                <a:cubicBezTo>
                  <a:pt x="419" y="7"/>
                  <a:pt x="419" y="7"/>
                  <a:pt x="419" y="7"/>
                </a:cubicBezTo>
                <a:cubicBezTo>
                  <a:pt x="418" y="7"/>
                  <a:pt x="417" y="7"/>
                  <a:pt x="417" y="7"/>
                </a:cubicBezTo>
                <a:cubicBezTo>
                  <a:pt x="416" y="6"/>
                  <a:pt x="416" y="6"/>
                  <a:pt x="416" y="6"/>
                </a:cubicBezTo>
                <a:cubicBezTo>
                  <a:pt x="416" y="6"/>
                  <a:pt x="416" y="6"/>
                  <a:pt x="416" y="6"/>
                </a:cubicBezTo>
                <a:cubicBezTo>
                  <a:pt x="416" y="6"/>
                  <a:pt x="416" y="6"/>
                  <a:pt x="416" y="6"/>
                </a:cubicBezTo>
                <a:cubicBezTo>
                  <a:pt x="416" y="6"/>
                  <a:pt x="416" y="6"/>
                  <a:pt x="416" y="6"/>
                </a:cubicBezTo>
                <a:cubicBezTo>
                  <a:pt x="416" y="7"/>
                  <a:pt x="416" y="7"/>
                  <a:pt x="416" y="7"/>
                </a:cubicBezTo>
                <a:cubicBezTo>
                  <a:pt x="416" y="7"/>
                  <a:pt x="417" y="7"/>
                  <a:pt x="417" y="7"/>
                </a:cubicBezTo>
                <a:cubicBezTo>
                  <a:pt x="417" y="7"/>
                  <a:pt x="417" y="7"/>
                  <a:pt x="416" y="7"/>
                </a:cubicBezTo>
                <a:cubicBezTo>
                  <a:pt x="416" y="7"/>
                  <a:pt x="416" y="7"/>
                  <a:pt x="416" y="7"/>
                </a:cubicBezTo>
                <a:cubicBezTo>
                  <a:pt x="417" y="7"/>
                  <a:pt x="417" y="7"/>
                  <a:pt x="417" y="7"/>
                </a:cubicBezTo>
                <a:cubicBezTo>
                  <a:pt x="416" y="7"/>
                  <a:pt x="416" y="7"/>
                  <a:pt x="416" y="7"/>
                </a:cubicBezTo>
                <a:cubicBezTo>
                  <a:pt x="416" y="7"/>
                  <a:pt x="416" y="7"/>
                  <a:pt x="415" y="7"/>
                </a:cubicBezTo>
                <a:cubicBezTo>
                  <a:pt x="416" y="8"/>
                  <a:pt x="416" y="8"/>
                  <a:pt x="416" y="8"/>
                </a:cubicBezTo>
                <a:cubicBezTo>
                  <a:pt x="416" y="8"/>
                  <a:pt x="415" y="7"/>
                  <a:pt x="415" y="7"/>
                </a:cubicBezTo>
                <a:cubicBezTo>
                  <a:pt x="414" y="7"/>
                  <a:pt x="414" y="7"/>
                  <a:pt x="414" y="7"/>
                </a:cubicBezTo>
                <a:cubicBezTo>
                  <a:pt x="416" y="8"/>
                  <a:pt x="417" y="9"/>
                  <a:pt x="417" y="8"/>
                </a:cubicBezTo>
                <a:cubicBezTo>
                  <a:pt x="417" y="8"/>
                  <a:pt x="417" y="8"/>
                  <a:pt x="417" y="8"/>
                </a:cubicBezTo>
                <a:cubicBezTo>
                  <a:pt x="417" y="8"/>
                  <a:pt x="417" y="8"/>
                  <a:pt x="417" y="8"/>
                </a:cubicBezTo>
                <a:cubicBezTo>
                  <a:pt x="417" y="8"/>
                  <a:pt x="417" y="8"/>
                  <a:pt x="417" y="8"/>
                </a:cubicBezTo>
                <a:cubicBezTo>
                  <a:pt x="417" y="8"/>
                  <a:pt x="418" y="8"/>
                  <a:pt x="418" y="8"/>
                </a:cubicBezTo>
                <a:cubicBezTo>
                  <a:pt x="418" y="8"/>
                  <a:pt x="418" y="8"/>
                  <a:pt x="418" y="8"/>
                </a:cubicBezTo>
                <a:cubicBezTo>
                  <a:pt x="419" y="8"/>
                  <a:pt x="419" y="8"/>
                  <a:pt x="420" y="9"/>
                </a:cubicBezTo>
                <a:cubicBezTo>
                  <a:pt x="419" y="9"/>
                  <a:pt x="419" y="9"/>
                  <a:pt x="419" y="9"/>
                </a:cubicBezTo>
                <a:cubicBezTo>
                  <a:pt x="420" y="9"/>
                  <a:pt x="420" y="9"/>
                  <a:pt x="420" y="9"/>
                </a:cubicBezTo>
                <a:cubicBezTo>
                  <a:pt x="421" y="9"/>
                  <a:pt x="421" y="10"/>
                  <a:pt x="422" y="10"/>
                </a:cubicBezTo>
                <a:cubicBezTo>
                  <a:pt x="424" y="10"/>
                  <a:pt x="424" y="10"/>
                  <a:pt x="424" y="10"/>
                </a:cubicBezTo>
                <a:cubicBezTo>
                  <a:pt x="424" y="10"/>
                  <a:pt x="423" y="9"/>
                  <a:pt x="421" y="9"/>
                </a:cubicBezTo>
                <a:cubicBezTo>
                  <a:pt x="421" y="9"/>
                  <a:pt x="421" y="9"/>
                  <a:pt x="421" y="9"/>
                </a:cubicBezTo>
                <a:cubicBezTo>
                  <a:pt x="421" y="9"/>
                  <a:pt x="421" y="9"/>
                  <a:pt x="422" y="9"/>
                </a:cubicBezTo>
                <a:cubicBezTo>
                  <a:pt x="422" y="9"/>
                  <a:pt x="422" y="9"/>
                  <a:pt x="422" y="9"/>
                </a:cubicBezTo>
                <a:cubicBezTo>
                  <a:pt x="422" y="9"/>
                  <a:pt x="422" y="9"/>
                  <a:pt x="422" y="9"/>
                </a:cubicBezTo>
                <a:cubicBezTo>
                  <a:pt x="422" y="8"/>
                  <a:pt x="421" y="8"/>
                  <a:pt x="421" y="8"/>
                </a:cubicBezTo>
                <a:moveTo>
                  <a:pt x="399" y="10"/>
                </a:moveTo>
                <a:cubicBezTo>
                  <a:pt x="399" y="9"/>
                  <a:pt x="399" y="9"/>
                  <a:pt x="399" y="9"/>
                </a:cubicBezTo>
                <a:cubicBezTo>
                  <a:pt x="398" y="9"/>
                  <a:pt x="398" y="9"/>
                  <a:pt x="398" y="9"/>
                </a:cubicBezTo>
                <a:cubicBezTo>
                  <a:pt x="397" y="9"/>
                  <a:pt x="397" y="9"/>
                  <a:pt x="397" y="9"/>
                </a:cubicBezTo>
                <a:cubicBezTo>
                  <a:pt x="397" y="9"/>
                  <a:pt x="397" y="9"/>
                  <a:pt x="397" y="9"/>
                </a:cubicBezTo>
                <a:cubicBezTo>
                  <a:pt x="397" y="9"/>
                  <a:pt x="397" y="9"/>
                  <a:pt x="397" y="9"/>
                </a:cubicBezTo>
                <a:cubicBezTo>
                  <a:pt x="396" y="8"/>
                  <a:pt x="395" y="8"/>
                  <a:pt x="395" y="8"/>
                </a:cubicBezTo>
                <a:cubicBezTo>
                  <a:pt x="395" y="9"/>
                  <a:pt x="395" y="9"/>
                  <a:pt x="394" y="9"/>
                </a:cubicBezTo>
                <a:cubicBezTo>
                  <a:pt x="394" y="8"/>
                  <a:pt x="394" y="8"/>
                  <a:pt x="394" y="8"/>
                </a:cubicBezTo>
                <a:cubicBezTo>
                  <a:pt x="394" y="8"/>
                  <a:pt x="394" y="8"/>
                  <a:pt x="394" y="8"/>
                </a:cubicBezTo>
                <a:cubicBezTo>
                  <a:pt x="394" y="8"/>
                  <a:pt x="394" y="8"/>
                  <a:pt x="394" y="8"/>
                </a:cubicBezTo>
                <a:cubicBezTo>
                  <a:pt x="394" y="8"/>
                  <a:pt x="394" y="8"/>
                  <a:pt x="394" y="8"/>
                </a:cubicBezTo>
                <a:cubicBezTo>
                  <a:pt x="394" y="8"/>
                  <a:pt x="394" y="8"/>
                  <a:pt x="394" y="8"/>
                </a:cubicBezTo>
                <a:cubicBezTo>
                  <a:pt x="394" y="8"/>
                  <a:pt x="394" y="8"/>
                  <a:pt x="394" y="8"/>
                </a:cubicBezTo>
                <a:cubicBezTo>
                  <a:pt x="394" y="8"/>
                  <a:pt x="394" y="8"/>
                  <a:pt x="394" y="8"/>
                </a:cubicBezTo>
                <a:cubicBezTo>
                  <a:pt x="394" y="8"/>
                  <a:pt x="394" y="8"/>
                  <a:pt x="394" y="8"/>
                </a:cubicBezTo>
                <a:cubicBezTo>
                  <a:pt x="393" y="8"/>
                  <a:pt x="393" y="8"/>
                  <a:pt x="393" y="8"/>
                </a:cubicBezTo>
                <a:cubicBezTo>
                  <a:pt x="393" y="8"/>
                  <a:pt x="393" y="8"/>
                  <a:pt x="393" y="8"/>
                </a:cubicBezTo>
                <a:cubicBezTo>
                  <a:pt x="393" y="9"/>
                  <a:pt x="393" y="9"/>
                  <a:pt x="393" y="9"/>
                </a:cubicBezTo>
                <a:cubicBezTo>
                  <a:pt x="393" y="9"/>
                  <a:pt x="393" y="9"/>
                  <a:pt x="393" y="9"/>
                </a:cubicBezTo>
                <a:cubicBezTo>
                  <a:pt x="393" y="9"/>
                  <a:pt x="392" y="8"/>
                  <a:pt x="392" y="8"/>
                </a:cubicBezTo>
                <a:cubicBezTo>
                  <a:pt x="392" y="8"/>
                  <a:pt x="390" y="8"/>
                  <a:pt x="389" y="8"/>
                </a:cubicBezTo>
                <a:cubicBezTo>
                  <a:pt x="389" y="8"/>
                  <a:pt x="388" y="9"/>
                  <a:pt x="390" y="9"/>
                </a:cubicBezTo>
                <a:cubicBezTo>
                  <a:pt x="390" y="9"/>
                  <a:pt x="390" y="9"/>
                  <a:pt x="390" y="9"/>
                </a:cubicBezTo>
                <a:cubicBezTo>
                  <a:pt x="391" y="9"/>
                  <a:pt x="391" y="9"/>
                  <a:pt x="391" y="9"/>
                </a:cubicBezTo>
                <a:cubicBezTo>
                  <a:pt x="391" y="9"/>
                  <a:pt x="391" y="9"/>
                  <a:pt x="392" y="9"/>
                </a:cubicBezTo>
                <a:cubicBezTo>
                  <a:pt x="392" y="9"/>
                  <a:pt x="392" y="10"/>
                  <a:pt x="393" y="10"/>
                </a:cubicBezTo>
                <a:cubicBezTo>
                  <a:pt x="392" y="10"/>
                  <a:pt x="391" y="10"/>
                  <a:pt x="391" y="10"/>
                </a:cubicBezTo>
                <a:cubicBezTo>
                  <a:pt x="391" y="10"/>
                  <a:pt x="391" y="10"/>
                  <a:pt x="391" y="10"/>
                </a:cubicBezTo>
                <a:cubicBezTo>
                  <a:pt x="391" y="11"/>
                  <a:pt x="392" y="11"/>
                  <a:pt x="392" y="11"/>
                </a:cubicBezTo>
                <a:cubicBezTo>
                  <a:pt x="393" y="11"/>
                  <a:pt x="393" y="11"/>
                  <a:pt x="394" y="11"/>
                </a:cubicBezTo>
                <a:cubicBezTo>
                  <a:pt x="394" y="11"/>
                  <a:pt x="394" y="11"/>
                  <a:pt x="394" y="11"/>
                </a:cubicBezTo>
                <a:cubicBezTo>
                  <a:pt x="395" y="11"/>
                  <a:pt x="395" y="11"/>
                  <a:pt x="395" y="11"/>
                </a:cubicBezTo>
                <a:cubicBezTo>
                  <a:pt x="396" y="12"/>
                  <a:pt x="396" y="12"/>
                  <a:pt x="396" y="12"/>
                </a:cubicBezTo>
                <a:cubicBezTo>
                  <a:pt x="397" y="12"/>
                  <a:pt x="397" y="11"/>
                  <a:pt x="397" y="11"/>
                </a:cubicBezTo>
                <a:cubicBezTo>
                  <a:pt x="398" y="11"/>
                  <a:pt x="398" y="11"/>
                  <a:pt x="399" y="11"/>
                </a:cubicBezTo>
                <a:cubicBezTo>
                  <a:pt x="398" y="11"/>
                  <a:pt x="398" y="11"/>
                  <a:pt x="398" y="11"/>
                </a:cubicBezTo>
                <a:cubicBezTo>
                  <a:pt x="398" y="10"/>
                  <a:pt x="398" y="10"/>
                  <a:pt x="398" y="10"/>
                </a:cubicBezTo>
                <a:cubicBezTo>
                  <a:pt x="398" y="10"/>
                  <a:pt x="399" y="10"/>
                  <a:pt x="399" y="10"/>
                </a:cubicBezTo>
                <a:moveTo>
                  <a:pt x="390" y="11"/>
                </a:moveTo>
                <a:cubicBezTo>
                  <a:pt x="390" y="11"/>
                  <a:pt x="390" y="11"/>
                  <a:pt x="390" y="11"/>
                </a:cubicBezTo>
                <a:cubicBezTo>
                  <a:pt x="390" y="11"/>
                  <a:pt x="390" y="11"/>
                  <a:pt x="390" y="11"/>
                </a:cubicBezTo>
                <a:cubicBezTo>
                  <a:pt x="390" y="11"/>
                  <a:pt x="390" y="11"/>
                  <a:pt x="390" y="11"/>
                </a:cubicBezTo>
                <a:cubicBezTo>
                  <a:pt x="390" y="11"/>
                  <a:pt x="390" y="11"/>
                  <a:pt x="390" y="11"/>
                </a:cubicBezTo>
                <a:moveTo>
                  <a:pt x="401" y="18"/>
                </a:moveTo>
                <a:cubicBezTo>
                  <a:pt x="401" y="17"/>
                  <a:pt x="401" y="17"/>
                  <a:pt x="401" y="17"/>
                </a:cubicBezTo>
                <a:cubicBezTo>
                  <a:pt x="401" y="17"/>
                  <a:pt x="401" y="17"/>
                  <a:pt x="399" y="17"/>
                </a:cubicBezTo>
                <a:cubicBezTo>
                  <a:pt x="398" y="16"/>
                  <a:pt x="398" y="16"/>
                  <a:pt x="398" y="16"/>
                </a:cubicBezTo>
                <a:cubicBezTo>
                  <a:pt x="398" y="15"/>
                  <a:pt x="397" y="15"/>
                  <a:pt x="396" y="15"/>
                </a:cubicBezTo>
                <a:cubicBezTo>
                  <a:pt x="396" y="15"/>
                  <a:pt x="396" y="14"/>
                  <a:pt x="395" y="14"/>
                </a:cubicBezTo>
                <a:cubicBezTo>
                  <a:pt x="395" y="14"/>
                  <a:pt x="395" y="14"/>
                  <a:pt x="394" y="13"/>
                </a:cubicBezTo>
                <a:cubicBezTo>
                  <a:pt x="394" y="13"/>
                  <a:pt x="394" y="13"/>
                  <a:pt x="393" y="13"/>
                </a:cubicBezTo>
                <a:cubicBezTo>
                  <a:pt x="393" y="13"/>
                  <a:pt x="393" y="12"/>
                  <a:pt x="392" y="12"/>
                </a:cubicBezTo>
                <a:cubicBezTo>
                  <a:pt x="392" y="12"/>
                  <a:pt x="392" y="12"/>
                  <a:pt x="392" y="12"/>
                </a:cubicBezTo>
                <a:cubicBezTo>
                  <a:pt x="392" y="12"/>
                  <a:pt x="392" y="12"/>
                  <a:pt x="391" y="12"/>
                </a:cubicBezTo>
                <a:cubicBezTo>
                  <a:pt x="390" y="12"/>
                  <a:pt x="390" y="12"/>
                  <a:pt x="390" y="12"/>
                </a:cubicBezTo>
                <a:cubicBezTo>
                  <a:pt x="390" y="11"/>
                  <a:pt x="390" y="11"/>
                  <a:pt x="390" y="11"/>
                </a:cubicBezTo>
                <a:cubicBezTo>
                  <a:pt x="389" y="11"/>
                  <a:pt x="389" y="11"/>
                  <a:pt x="389" y="11"/>
                </a:cubicBezTo>
                <a:cubicBezTo>
                  <a:pt x="389" y="10"/>
                  <a:pt x="389" y="10"/>
                  <a:pt x="389" y="10"/>
                </a:cubicBezTo>
                <a:cubicBezTo>
                  <a:pt x="388" y="10"/>
                  <a:pt x="387" y="9"/>
                  <a:pt x="387" y="9"/>
                </a:cubicBezTo>
                <a:cubicBezTo>
                  <a:pt x="387" y="9"/>
                  <a:pt x="387" y="9"/>
                  <a:pt x="387" y="9"/>
                </a:cubicBezTo>
                <a:cubicBezTo>
                  <a:pt x="386" y="9"/>
                  <a:pt x="386" y="9"/>
                  <a:pt x="386" y="10"/>
                </a:cubicBezTo>
                <a:cubicBezTo>
                  <a:pt x="386" y="10"/>
                  <a:pt x="386" y="10"/>
                  <a:pt x="386" y="10"/>
                </a:cubicBezTo>
                <a:cubicBezTo>
                  <a:pt x="386" y="11"/>
                  <a:pt x="387" y="11"/>
                  <a:pt x="387" y="11"/>
                </a:cubicBezTo>
                <a:cubicBezTo>
                  <a:pt x="386" y="12"/>
                  <a:pt x="386" y="12"/>
                  <a:pt x="386" y="12"/>
                </a:cubicBezTo>
                <a:cubicBezTo>
                  <a:pt x="385" y="11"/>
                  <a:pt x="385" y="11"/>
                  <a:pt x="385" y="11"/>
                </a:cubicBezTo>
                <a:cubicBezTo>
                  <a:pt x="385" y="11"/>
                  <a:pt x="385" y="11"/>
                  <a:pt x="385" y="11"/>
                </a:cubicBezTo>
                <a:cubicBezTo>
                  <a:pt x="385" y="10"/>
                  <a:pt x="385" y="10"/>
                  <a:pt x="385" y="10"/>
                </a:cubicBezTo>
                <a:cubicBezTo>
                  <a:pt x="385" y="10"/>
                  <a:pt x="385" y="10"/>
                  <a:pt x="385" y="10"/>
                </a:cubicBezTo>
                <a:cubicBezTo>
                  <a:pt x="385" y="10"/>
                  <a:pt x="385" y="10"/>
                  <a:pt x="385" y="10"/>
                </a:cubicBezTo>
                <a:cubicBezTo>
                  <a:pt x="385" y="9"/>
                  <a:pt x="385" y="9"/>
                  <a:pt x="385" y="9"/>
                </a:cubicBezTo>
                <a:cubicBezTo>
                  <a:pt x="384" y="10"/>
                  <a:pt x="384" y="10"/>
                  <a:pt x="384" y="10"/>
                </a:cubicBezTo>
                <a:cubicBezTo>
                  <a:pt x="383" y="10"/>
                  <a:pt x="383" y="10"/>
                  <a:pt x="383" y="10"/>
                </a:cubicBezTo>
                <a:cubicBezTo>
                  <a:pt x="383" y="10"/>
                  <a:pt x="383" y="10"/>
                  <a:pt x="383" y="10"/>
                </a:cubicBezTo>
                <a:cubicBezTo>
                  <a:pt x="383" y="9"/>
                  <a:pt x="383" y="9"/>
                  <a:pt x="383" y="9"/>
                </a:cubicBezTo>
                <a:cubicBezTo>
                  <a:pt x="383" y="9"/>
                  <a:pt x="383" y="9"/>
                  <a:pt x="383" y="9"/>
                </a:cubicBezTo>
                <a:cubicBezTo>
                  <a:pt x="383" y="9"/>
                  <a:pt x="383" y="9"/>
                  <a:pt x="382" y="10"/>
                </a:cubicBezTo>
                <a:cubicBezTo>
                  <a:pt x="382" y="10"/>
                  <a:pt x="381" y="10"/>
                  <a:pt x="381" y="10"/>
                </a:cubicBezTo>
                <a:cubicBezTo>
                  <a:pt x="378" y="10"/>
                  <a:pt x="380" y="11"/>
                  <a:pt x="380" y="11"/>
                </a:cubicBezTo>
                <a:cubicBezTo>
                  <a:pt x="380" y="11"/>
                  <a:pt x="381" y="11"/>
                  <a:pt x="381" y="11"/>
                </a:cubicBezTo>
                <a:cubicBezTo>
                  <a:pt x="381" y="11"/>
                  <a:pt x="381" y="12"/>
                  <a:pt x="381" y="12"/>
                </a:cubicBezTo>
                <a:cubicBezTo>
                  <a:pt x="380" y="13"/>
                  <a:pt x="381" y="13"/>
                  <a:pt x="381" y="14"/>
                </a:cubicBezTo>
                <a:cubicBezTo>
                  <a:pt x="380" y="14"/>
                  <a:pt x="380" y="12"/>
                  <a:pt x="379" y="12"/>
                </a:cubicBezTo>
                <a:cubicBezTo>
                  <a:pt x="379" y="13"/>
                  <a:pt x="379" y="13"/>
                  <a:pt x="379" y="14"/>
                </a:cubicBezTo>
                <a:cubicBezTo>
                  <a:pt x="380" y="15"/>
                  <a:pt x="381" y="15"/>
                  <a:pt x="381" y="15"/>
                </a:cubicBezTo>
                <a:cubicBezTo>
                  <a:pt x="381" y="14"/>
                  <a:pt x="381" y="14"/>
                  <a:pt x="381" y="14"/>
                </a:cubicBezTo>
                <a:cubicBezTo>
                  <a:pt x="381" y="14"/>
                  <a:pt x="381" y="14"/>
                  <a:pt x="381" y="14"/>
                </a:cubicBezTo>
                <a:cubicBezTo>
                  <a:pt x="382" y="15"/>
                  <a:pt x="382" y="15"/>
                  <a:pt x="382" y="15"/>
                </a:cubicBezTo>
                <a:cubicBezTo>
                  <a:pt x="382" y="15"/>
                  <a:pt x="382" y="15"/>
                  <a:pt x="383" y="15"/>
                </a:cubicBezTo>
                <a:cubicBezTo>
                  <a:pt x="383" y="15"/>
                  <a:pt x="383" y="15"/>
                  <a:pt x="383" y="15"/>
                </a:cubicBezTo>
                <a:cubicBezTo>
                  <a:pt x="384" y="15"/>
                  <a:pt x="384" y="14"/>
                  <a:pt x="384" y="14"/>
                </a:cubicBezTo>
                <a:cubicBezTo>
                  <a:pt x="384" y="14"/>
                  <a:pt x="384" y="14"/>
                  <a:pt x="385" y="14"/>
                </a:cubicBezTo>
                <a:cubicBezTo>
                  <a:pt x="385" y="14"/>
                  <a:pt x="385" y="14"/>
                  <a:pt x="385" y="14"/>
                </a:cubicBezTo>
                <a:cubicBezTo>
                  <a:pt x="385" y="13"/>
                  <a:pt x="385" y="13"/>
                  <a:pt x="385" y="13"/>
                </a:cubicBezTo>
                <a:cubicBezTo>
                  <a:pt x="385" y="13"/>
                  <a:pt x="385" y="13"/>
                  <a:pt x="385" y="13"/>
                </a:cubicBezTo>
                <a:cubicBezTo>
                  <a:pt x="385" y="13"/>
                  <a:pt x="385" y="13"/>
                  <a:pt x="385" y="14"/>
                </a:cubicBezTo>
                <a:cubicBezTo>
                  <a:pt x="386" y="14"/>
                  <a:pt x="386" y="14"/>
                  <a:pt x="387" y="14"/>
                </a:cubicBezTo>
                <a:cubicBezTo>
                  <a:pt x="387" y="14"/>
                  <a:pt x="387" y="14"/>
                  <a:pt x="387" y="14"/>
                </a:cubicBezTo>
                <a:cubicBezTo>
                  <a:pt x="388" y="14"/>
                  <a:pt x="388" y="14"/>
                  <a:pt x="388" y="14"/>
                </a:cubicBezTo>
                <a:cubicBezTo>
                  <a:pt x="388" y="15"/>
                  <a:pt x="388" y="15"/>
                  <a:pt x="388" y="15"/>
                </a:cubicBezTo>
                <a:cubicBezTo>
                  <a:pt x="388" y="15"/>
                  <a:pt x="388" y="15"/>
                  <a:pt x="388" y="15"/>
                </a:cubicBezTo>
                <a:cubicBezTo>
                  <a:pt x="388" y="15"/>
                  <a:pt x="388" y="15"/>
                  <a:pt x="387" y="15"/>
                </a:cubicBezTo>
                <a:cubicBezTo>
                  <a:pt x="387" y="15"/>
                  <a:pt x="387" y="15"/>
                  <a:pt x="387" y="15"/>
                </a:cubicBezTo>
                <a:cubicBezTo>
                  <a:pt x="387" y="15"/>
                  <a:pt x="383" y="15"/>
                  <a:pt x="383" y="16"/>
                </a:cubicBezTo>
                <a:cubicBezTo>
                  <a:pt x="383" y="17"/>
                  <a:pt x="383" y="17"/>
                  <a:pt x="383" y="17"/>
                </a:cubicBezTo>
                <a:cubicBezTo>
                  <a:pt x="384" y="17"/>
                  <a:pt x="384" y="17"/>
                  <a:pt x="384" y="17"/>
                </a:cubicBezTo>
                <a:cubicBezTo>
                  <a:pt x="384" y="17"/>
                  <a:pt x="384" y="17"/>
                  <a:pt x="384" y="17"/>
                </a:cubicBezTo>
                <a:cubicBezTo>
                  <a:pt x="385" y="17"/>
                  <a:pt x="385" y="17"/>
                  <a:pt x="386" y="17"/>
                </a:cubicBezTo>
                <a:cubicBezTo>
                  <a:pt x="386" y="17"/>
                  <a:pt x="387" y="16"/>
                  <a:pt x="387" y="16"/>
                </a:cubicBezTo>
                <a:cubicBezTo>
                  <a:pt x="387" y="16"/>
                  <a:pt x="387" y="16"/>
                  <a:pt x="387" y="16"/>
                </a:cubicBezTo>
                <a:cubicBezTo>
                  <a:pt x="387" y="16"/>
                  <a:pt x="387" y="16"/>
                  <a:pt x="388" y="16"/>
                </a:cubicBezTo>
                <a:cubicBezTo>
                  <a:pt x="387" y="17"/>
                  <a:pt x="387" y="17"/>
                  <a:pt x="387" y="17"/>
                </a:cubicBezTo>
                <a:cubicBezTo>
                  <a:pt x="386" y="18"/>
                  <a:pt x="386" y="18"/>
                  <a:pt x="386" y="18"/>
                </a:cubicBezTo>
                <a:cubicBezTo>
                  <a:pt x="386" y="18"/>
                  <a:pt x="386" y="18"/>
                  <a:pt x="386" y="18"/>
                </a:cubicBezTo>
                <a:cubicBezTo>
                  <a:pt x="383" y="17"/>
                  <a:pt x="383" y="18"/>
                  <a:pt x="384" y="19"/>
                </a:cubicBezTo>
                <a:cubicBezTo>
                  <a:pt x="384" y="19"/>
                  <a:pt x="384" y="19"/>
                  <a:pt x="385" y="19"/>
                </a:cubicBezTo>
                <a:cubicBezTo>
                  <a:pt x="386" y="19"/>
                  <a:pt x="386" y="19"/>
                  <a:pt x="388" y="22"/>
                </a:cubicBezTo>
                <a:cubicBezTo>
                  <a:pt x="388" y="22"/>
                  <a:pt x="388" y="22"/>
                  <a:pt x="388" y="22"/>
                </a:cubicBezTo>
                <a:cubicBezTo>
                  <a:pt x="388" y="21"/>
                  <a:pt x="388" y="21"/>
                  <a:pt x="388" y="21"/>
                </a:cubicBezTo>
                <a:cubicBezTo>
                  <a:pt x="388" y="21"/>
                  <a:pt x="389" y="21"/>
                  <a:pt x="389" y="20"/>
                </a:cubicBezTo>
                <a:cubicBezTo>
                  <a:pt x="389" y="19"/>
                  <a:pt x="389" y="19"/>
                  <a:pt x="389" y="18"/>
                </a:cubicBezTo>
                <a:cubicBezTo>
                  <a:pt x="390" y="18"/>
                  <a:pt x="390" y="18"/>
                  <a:pt x="390" y="18"/>
                </a:cubicBezTo>
                <a:cubicBezTo>
                  <a:pt x="390" y="17"/>
                  <a:pt x="390" y="17"/>
                  <a:pt x="390" y="16"/>
                </a:cubicBezTo>
                <a:cubicBezTo>
                  <a:pt x="391" y="16"/>
                  <a:pt x="391" y="16"/>
                  <a:pt x="391" y="16"/>
                </a:cubicBezTo>
                <a:cubicBezTo>
                  <a:pt x="391" y="15"/>
                  <a:pt x="391" y="14"/>
                  <a:pt x="391" y="14"/>
                </a:cubicBezTo>
                <a:cubicBezTo>
                  <a:pt x="391" y="14"/>
                  <a:pt x="392" y="14"/>
                  <a:pt x="393" y="14"/>
                </a:cubicBezTo>
                <a:cubicBezTo>
                  <a:pt x="393" y="14"/>
                  <a:pt x="393" y="14"/>
                  <a:pt x="393" y="14"/>
                </a:cubicBezTo>
                <a:cubicBezTo>
                  <a:pt x="393" y="14"/>
                  <a:pt x="393" y="15"/>
                  <a:pt x="393" y="15"/>
                </a:cubicBezTo>
                <a:cubicBezTo>
                  <a:pt x="395" y="15"/>
                  <a:pt x="395" y="17"/>
                  <a:pt x="395" y="17"/>
                </a:cubicBezTo>
                <a:cubicBezTo>
                  <a:pt x="394" y="17"/>
                  <a:pt x="394" y="18"/>
                  <a:pt x="395" y="18"/>
                </a:cubicBezTo>
                <a:cubicBezTo>
                  <a:pt x="395" y="18"/>
                  <a:pt x="395" y="18"/>
                  <a:pt x="395" y="18"/>
                </a:cubicBezTo>
                <a:cubicBezTo>
                  <a:pt x="396" y="18"/>
                  <a:pt x="396" y="17"/>
                  <a:pt x="397" y="17"/>
                </a:cubicBezTo>
                <a:cubicBezTo>
                  <a:pt x="397" y="18"/>
                  <a:pt x="397" y="18"/>
                  <a:pt x="398" y="19"/>
                </a:cubicBezTo>
                <a:cubicBezTo>
                  <a:pt x="398" y="19"/>
                  <a:pt x="398" y="19"/>
                  <a:pt x="399" y="19"/>
                </a:cubicBezTo>
                <a:cubicBezTo>
                  <a:pt x="399" y="19"/>
                  <a:pt x="399" y="19"/>
                  <a:pt x="399" y="19"/>
                </a:cubicBezTo>
                <a:cubicBezTo>
                  <a:pt x="399" y="18"/>
                  <a:pt x="399" y="18"/>
                  <a:pt x="399" y="18"/>
                </a:cubicBezTo>
                <a:cubicBezTo>
                  <a:pt x="400" y="18"/>
                  <a:pt x="400" y="18"/>
                  <a:pt x="401" y="18"/>
                </a:cubicBezTo>
                <a:cubicBezTo>
                  <a:pt x="401" y="18"/>
                  <a:pt x="401" y="18"/>
                  <a:pt x="401" y="18"/>
                </a:cubicBezTo>
                <a:moveTo>
                  <a:pt x="609" y="325"/>
                </a:moveTo>
                <a:cubicBezTo>
                  <a:pt x="608" y="313"/>
                  <a:pt x="607" y="300"/>
                  <a:pt x="605" y="288"/>
                </a:cubicBezTo>
                <a:cubicBezTo>
                  <a:pt x="590" y="288"/>
                  <a:pt x="575" y="288"/>
                  <a:pt x="558" y="288"/>
                </a:cubicBezTo>
                <a:cubicBezTo>
                  <a:pt x="537" y="287"/>
                  <a:pt x="514" y="287"/>
                  <a:pt x="492" y="287"/>
                </a:cubicBezTo>
                <a:cubicBezTo>
                  <a:pt x="492" y="287"/>
                  <a:pt x="490" y="292"/>
                  <a:pt x="489" y="294"/>
                </a:cubicBezTo>
                <a:cubicBezTo>
                  <a:pt x="488" y="294"/>
                  <a:pt x="488" y="294"/>
                  <a:pt x="488" y="294"/>
                </a:cubicBezTo>
                <a:cubicBezTo>
                  <a:pt x="488" y="295"/>
                  <a:pt x="488" y="295"/>
                  <a:pt x="488" y="295"/>
                </a:cubicBezTo>
                <a:cubicBezTo>
                  <a:pt x="487" y="295"/>
                  <a:pt x="487" y="295"/>
                  <a:pt x="487" y="295"/>
                </a:cubicBezTo>
                <a:cubicBezTo>
                  <a:pt x="486" y="295"/>
                  <a:pt x="486" y="295"/>
                  <a:pt x="484" y="295"/>
                </a:cubicBezTo>
                <a:cubicBezTo>
                  <a:pt x="484" y="295"/>
                  <a:pt x="484" y="295"/>
                  <a:pt x="484" y="295"/>
                </a:cubicBezTo>
                <a:cubicBezTo>
                  <a:pt x="483" y="295"/>
                  <a:pt x="483" y="295"/>
                  <a:pt x="483" y="295"/>
                </a:cubicBezTo>
                <a:cubicBezTo>
                  <a:pt x="482" y="296"/>
                  <a:pt x="482" y="296"/>
                  <a:pt x="482" y="296"/>
                </a:cubicBezTo>
                <a:cubicBezTo>
                  <a:pt x="482" y="296"/>
                  <a:pt x="482" y="296"/>
                  <a:pt x="482" y="296"/>
                </a:cubicBezTo>
                <a:cubicBezTo>
                  <a:pt x="481" y="296"/>
                  <a:pt x="481" y="296"/>
                  <a:pt x="480" y="296"/>
                </a:cubicBezTo>
                <a:cubicBezTo>
                  <a:pt x="480" y="295"/>
                  <a:pt x="479" y="295"/>
                  <a:pt x="479" y="295"/>
                </a:cubicBezTo>
                <a:cubicBezTo>
                  <a:pt x="479" y="295"/>
                  <a:pt x="478" y="294"/>
                  <a:pt x="478" y="294"/>
                </a:cubicBezTo>
                <a:cubicBezTo>
                  <a:pt x="478" y="294"/>
                  <a:pt x="475" y="294"/>
                  <a:pt x="473" y="294"/>
                </a:cubicBezTo>
                <a:cubicBezTo>
                  <a:pt x="473" y="294"/>
                  <a:pt x="473" y="294"/>
                  <a:pt x="473" y="294"/>
                </a:cubicBezTo>
                <a:cubicBezTo>
                  <a:pt x="472" y="294"/>
                  <a:pt x="472" y="294"/>
                  <a:pt x="472" y="294"/>
                </a:cubicBezTo>
                <a:cubicBezTo>
                  <a:pt x="471" y="294"/>
                  <a:pt x="471" y="294"/>
                  <a:pt x="471" y="294"/>
                </a:cubicBezTo>
                <a:cubicBezTo>
                  <a:pt x="473" y="295"/>
                  <a:pt x="474" y="295"/>
                  <a:pt x="477" y="296"/>
                </a:cubicBezTo>
                <a:cubicBezTo>
                  <a:pt x="478" y="296"/>
                  <a:pt x="478" y="297"/>
                  <a:pt x="478" y="297"/>
                </a:cubicBezTo>
                <a:cubicBezTo>
                  <a:pt x="478" y="298"/>
                  <a:pt x="478" y="298"/>
                  <a:pt x="478" y="298"/>
                </a:cubicBezTo>
                <a:cubicBezTo>
                  <a:pt x="478" y="299"/>
                  <a:pt x="478" y="299"/>
                  <a:pt x="479" y="300"/>
                </a:cubicBezTo>
                <a:cubicBezTo>
                  <a:pt x="479" y="300"/>
                  <a:pt x="479" y="301"/>
                  <a:pt x="479" y="301"/>
                </a:cubicBezTo>
                <a:cubicBezTo>
                  <a:pt x="479" y="302"/>
                  <a:pt x="479" y="302"/>
                  <a:pt x="479" y="302"/>
                </a:cubicBezTo>
                <a:cubicBezTo>
                  <a:pt x="479" y="303"/>
                  <a:pt x="479" y="303"/>
                  <a:pt x="479" y="303"/>
                </a:cubicBezTo>
                <a:cubicBezTo>
                  <a:pt x="479" y="306"/>
                  <a:pt x="482" y="308"/>
                  <a:pt x="483" y="311"/>
                </a:cubicBezTo>
                <a:cubicBezTo>
                  <a:pt x="485" y="314"/>
                  <a:pt x="486" y="314"/>
                  <a:pt x="487" y="315"/>
                </a:cubicBezTo>
                <a:cubicBezTo>
                  <a:pt x="488" y="315"/>
                  <a:pt x="488" y="315"/>
                  <a:pt x="489" y="315"/>
                </a:cubicBezTo>
                <a:cubicBezTo>
                  <a:pt x="491" y="316"/>
                  <a:pt x="491" y="313"/>
                  <a:pt x="492" y="312"/>
                </a:cubicBezTo>
                <a:cubicBezTo>
                  <a:pt x="492" y="313"/>
                  <a:pt x="493" y="313"/>
                  <a:pt x="493" y="313"/>
                </a:cubicBezTo>
                <a:cubicBezTo>
                  <a:pt x="495" y="316"/>
                  <a:pt x="498" y="318"/>
                  <a:pt x="499" y="321"/>
                </a:cubicBezTo>
                <a:cubicBezTo>
                  <a:pt x="505" y="332"/>
                  <a:pt x="505" y="332"/>
                  <a:pt x="505" y="332"/>
                </a:cubicBezTo>
                <a:cubicBezTo>
                  <a:pt x="505" y="333"/>
                  <a:pt x="505" y="333"/>
                  <a:pt x="505" y="333"/>
                </a:cubicBezTo>
                <a:cubicBezTo>
                  <a:pt x="504" y="335"/>
                  <a:pt x="504" y="337"/>
                  <a:pt x="505" y="339"/>
                </a:cubicBezTo>
                <a:cubicBezTo>
                  <a:pt x="506" y="341"/>
                  <a:pt x="509" y="340"/>
                  <a:pt x="510" y="341"/>
                </a:cubicBezTo>
                <a:cubicBezTo>
                  <a:pt x="511" y="342"/>
                  <a:pt x="516" y="352"/>
                  <a:pt x="516" y="352"/>
                </a:cubicBezTo>
                <a:cubicBezTo>
                  <a:pt x="518" y="356"/>
                  <a:pt x="514" y="362"/>
                  <a:pt x="519" y="364"/>
                </a:cubicBezTo>
                <a:cubicBezTo>
                  <a:pt x="519" y="364"/>
                  <a:pt x="525" y="368"/>
                  <a:pt x="527" y="373"/>
                </a:cubicBezTo>
                <a:cubicBezTo>
                  <a:pt x="527" y="376"/>
                  <a:pt x="528" y="376"/>
                  <a:pt x="529" y="377"/>
                </a:cubicBezTo>
                <a:cubicBezTo>
                  <a:pt x="531" y="379"/>
                  <a:pt x="531" y="379"/>
                  <a:pt x="538" y="397"/>
                </a:cubicBezTo>
                <a:cubicBezTo>
                  <a:pt x="538" y="401"/>
                  <a:pt x="538" y="404"/>
                  <a:pt x="538" y="408"/>
                </a:cubicBezTo>
                <a:cubicBezTo>
                  <a:pt x="539" y="414"/>
                  <a:pt x="547" y="415"/>
                  <a:pt x="549" y="412"/>
                </a:cubicBezTo>
                <a:cubicBezTo>
                  <a:pt x="553" y="408"/>
                  <a:pt x="553" y="408"/>
                  <a:pt x="555" y="407"/>
                </a:cubicBezTo>
                <a:cubicBezTo>
                  <a:pt x="557" y="407"/>
                  <a:pt x="559" y="407"/>
                  <a:pt x="561" y="407"/>
                </a:cubicBezTo>
                <a:cubicBezTo>
                  <a:pt x="561" y="407"/>
                  <a:pt x="561" y="407"/>
                  <a:pt x="561" y="407"/>
                </a:cubicBezTo>
                <a:cubicBezTo>
                  <a:pt x="562" y="408"/>
                  <a:pt x="562" y="408"/>
                  <a:pt x="563" y="408"/>
                </a:cubicBezTo>
                <a:cubicBezTo>
                  <a:pt x="563" y="408"/>
                  <a:pt x="563" y="408"/>
                  <a:pt x="563" y="408"/>
                </a:cubicBezTo>
                <a:cubicBezTo>
                  <a:pt x="564" y="408"/>
                  <a:pt x="564" y="407"/>
                  <a:pt x="565" y="406"/>
                </a:cubicBezTo>
                <a:cubicBezTo>
                  <a:pt x="569" y="400"/>
                  <a:pt x="577" y="402"/>
                  <a:pt x="582" y="397"/>
                </a:cubicBezTo>
                <a:cubicBezTo>
                  <a:pt x="583" y="396"/>
                  <a:pt x="583" y="396"/>
                  <a:pt x="586" y="396"/>
                </a:cubicBezTo>
                <a:cubicBezTo>
                  <a:pt x="587" y="395"/>
                  <a:pt x="587" y="395"/>
                  <a:pt x="587" y="395"/>
                </a:cubicBezTo>
                <a:cubicBezTo>
                  <a:pt x="587" y="392"/>
                  <a:pt x="587" y="392"/>
                  <a:pt x="588" y="391"/>
                </a:cubicBezTo>
                <a:cubicBezTo>
                  <a:pt x="589" y="391"/>
                  <a:pt x="589" y="391"/>
                  <a:pt x="591" y="390"/>
                </a:cubicBezTo>
                <a:cubicBezTo>
                  <a:pt x="593" y="389"/>
                  <a:pt x="593" y="389"/>
                  <a:pt x="601" y="389"/>
                </a:cubicBezTo>
                <a:cubicBezTo>
                  <a:pt x="601" y="389"/>
                  <a:pt x="601" y="385"/>
                  <a:pt x="603" y="382"/>
                </a:cubicBezTo>
                <a:cubicBezTo>
                  <a:pt x="605" y="382"/>
                  <a:pt x="606" y="382"/>
                  <a:pt x="608" y="382"/>
                </a:cubicBezTo>
                <a:cubicBezTo>
                  <a:pt x="609" y="379"/>
                  <a:pt x="610" y="376"/>
                  <a:pt x="610" y="376"/>
                </a:cubicBezTo>
                <a:cubicBezTo>
                  <a:pt x="611" y="365"/>
                  <a:pt x="610" y="354"/>
                  <a:pt x="610" y="342"/>
                </a:cubicBezTo>
                <a:cubicBezTo>
                  <a:pt x="609" y="343"/>
                  <a:pt x="609" y="343"/>
                  <a:pt x="609" y="343"/>
                </a:cubicBezTo>
                <a:cubicBezTo>
                  <a:pt x="608" y="342"/>
                  <a:pt x="609" y="340"/>
                  <a:pt x="608" y="339"/>
                </a:cubicBezTo>
                <a:cubicBezTo>
                  <a:pt x="607" y="339"/>
                  <a:pt x="607" y="339"/>
                  <a:pt x="607" y="338"/>
                </a:cubicBezTo>
                <a:cubicBezTo>
                  <a:pt x="607" y="335"/>
                  <a:pt x="606" y="333"/>
                  <a:pt x="606" y="331"/>
                </a:cubicBezTo>
                <a:cubicBezTo>
                  <a:pt x="606" y="330"/>
                  <a:pt x="606" y="330"/>
                  <a:pt x="605" y="329"/>
                </a:cubicBezTo>
                <a:cubicBezTo>
                  <a:pt x="602" y="331"/>
                  <a:pt x="602" y="331"/>
                  <a:pt x="601" y="340"/>
                </a:cubicBezTo>
                <a:cubicBezTo>
                  <a:pt x="600" y="340"/>
                  <a:pt x="599" y="340"/>
                  <a:pt x="597" y="340"/>
                </a:cubicBezTo>
                <a:cubicBezTo>
                  <a:pt x="596" y="340"/>
                  <a:pt x="596" y="340"/>
                  <a:pt x="596" y="340"/>
                </a:cubicBezTo>
                <a:cubicBezTo>
                  <a:pt x="595" y="340"/>
                  <a:pt x="594" y="339"/>
                  <a:pt x="593" y="339"/>
                </a:cubicBezTo>
                <a:cubicBezTo>
                  <a:pt x="592" y="339"/>
                  <a:pt x="592" y="339"/>
                  <a:pt x="592" y="339"/>
                </a:cubicBezTo>
                <a:cubicBezTo>
                  <a:pt x="589" y="341"/>
                  <a:pt x="589" y="341"/>
                  <a:pt x="588" y="343"/>
                </a:cubicBezTo>
                <a:cubicBezTo>
                  <a:pt x="588" y="343"/>
                  <a:pt x="584" y="342"/>
                  <a:pt x="584" y="337"/>
                </a:cubicBezTo>
                <a:cubicBezTo>
                  <a:pt x="584" y="337"/>
                  <a:pt x="584" y="336"/>
                  <a:pt x="585" y="336"/>
                </a:cubicBezTo>
                <a:cubicBezTo>
                  <a:pt x="586" y="335"/>
                  <a:pt x="586" y="335"/>
                  <a:pt x="587" y="335"/>
                </a:cubicBezTo>
                <a:cubicBezTo>
                  <a:pt x="587" y="335"/>
                  <a:pt x="588" y="335"/>
                  <a:pt x="588" y="335"/>
                </a:cubicBezTo>
                <a:cubicBezTo>
                  <a:pt x="594" y="338"/>
                  <a:pt x="594" y="334"/>
                  <a:pt x="594" y="334"/>
                </a:cubicBezTo>
                <a:cubicBezTo>
                  <a:pt x="593" y="334"/>
                  <a:pt x="593" y="334"/>
                  <a:pt x="593" y="334"/>
                </a:cubicBezTo>
                <a:cubicBezTo>
                  <a:pt x="592" y="333"/>
                  <a:pt x="592" y="333"/>
                  <a:pt x="591" y="333"/>
                </a:cubicBezTo>
                <a:cubicBezTo>
                  <a:pt x="591" y="333"/>
                  <a:pt x="590" y="333"/>
                  <a:pt x="590" y="334"/>
                </a:cubicBezTo>
                <a:cubicBezTo>
                  <a:pt x="589" y="334"/>
                  <a:pt x="589" y="334"/>
                  <a:pt x="588" y="334"/>
                </a:cubicBezTo>
                <a:cubicBezTo>
                  <a:pt x="585" y="333"/>
                  <a:pt x="582" y="333"/>
                  <a:pt x="580" y="332"/>
                </a:cubicBezTo>
                <a:cubicBezTo>
                  <a:pt x="579" y="332"/>
                  <a:pt x="578" y="332"/>
                  <a:pt x="578" y="332"/>
                </a:cubicBezTo>
                <a:cubicBezTo>
                  <a:pt x="578" y="330"/>
                  <a:pt x="578" y="327"/>
                  <a:pt x="577" y="325"/>
                </a:cubicBezTo>
                <a:cubicBezTo>
                  <a:pt x="576" y="324"/>
                  <a:pt x="576" y="324"/>
                  <a:pt x="570" y="321"/>
                </a:cubicBezTo>
                <a:cubicBezTo>
                  <a:pt x="568" y="316"/>
                  <a:pt x="565" y="311"/>
                  <a:pt x="565" y="305"/>
                </a:cubicBezTo>
                <a:cubicBezTo>
                  <a:pt x="566" y="301"/>
                  <a:pt x="571" y="303"/>
                  <a:pt x="572" y="303"/>
                </a:cubicBezTo>
                <a:cubicBezTo>
                  <a:pt x="572" y="304"/>
                  <a:pt x="572" y="304"/>
                  <a:pt x="576" y="308"/>
                </a:cubicBezTo>
                <a:cubicBezTo>
                  <a:pt x="578" y="310"/>
                  <a:pt x="578" y="310"/>
                  <a:pt x="580" y="314"/>
                </a:cubicBezTo>
                <a:cubicBezTo>
                  <a:pt x="581" y="317"/>
                  <a:pt x="584" y="317"/>
                  <a:pt x="586" y="319"/>
                </a:cubicBezTo>
                <a:cubicBezTo>
                  <a:pt x="589" y="323"/>
                  <a:pt x="590" y="323"/>
                  <a:pt x="598" y="324"/>
                </a:cubicBezTo>
                <a:cubicBezTo>
                  <a:pt x="599" y="324"/>
                  <a:pt x="599" y="324"/>
                  <a:pt x="599" y="324"/>
                </a:cubicBezTo>
                <a:cubicBezTo>
                  <a:pt x="599" y="324"/>
                  <a:pt x="600" y="324"/>
                  <a:pt x="600" y="324"/>
                </a:cubicBezTo>
                <a:cubicBezTo>
                  <a:pt x="601" y="324"/>
                  <a:pt x="602" y="324"/>
                  <a:pt x="604" y="323"/>
                </a:cubicBezTo>
                <a:cubicBezTo>
                  <a:pt x="604" y="323"/>
                  <a:pt x="605" y="323"/>
                  <a:pt x="605" y="323"/>
                </a:cubicBezTo>
                <a:cubicBezTo>
                  <a:pt x="607" y="323"/>
                  <a:pt x="607" y="323"/>
                  <a:pt x="609" y="325"/>
                </a:cubicBezTo>
                <a:cubicBezTo>
                  <a:pt x="609" y="325"/>
                  <a:pt x="609" y="325"/>
                  <a:pt x="609" y="325"/>
                </a:cubicBezTo>
                <a:moveTo>
                  <a:pt x="680" y="160"/>
                </a:moveTo>
                <a:cubicBezTo>
                  <a:pt x="671" y="147"/>
                  <a:pt x="657" y="130"/>
                  <a:pt x="646" y="118"/>
                </a:cubicBezTo>
                <a:cubicBezTo>
                  <a:pt x="649" y="120"/>
                  <a:pt x="614" y="121"/>
                  <a:pt x="550" y="121"/>
                </a:cubicBezTo>
                <a:cubicBezTo>
                  <a:pt x="577" y="168"/>
                  <a:pt x="596" y="225"/>
                  <a:pt x="605" y="288"/>
                </a:cubicBezTo>
                <a:cubicBezTo>
                  <a:pt x="690" y="289"/>
                  <a:pt x="736" y="287"/>
                  <a:pt x="736" y="284"/>
                </a:cubicBezTo>
                <a:cubicBezTo>
                  <a:pt x="730" y="264"/>
                  <a:pt x="730" y="264"/>
                  <a:pt x="730" y="264"/>
                </a:cubicBezTo>
                <a:cubicBezTo>
                  <a:pt x="718" y="228"/>
                  <a:pt x="718" y="227"/>
                  <a:pt x="709" y="210"/>
                </a:cubicBezTo>
                <a:cubicBezTo>
                  <a:pt x="693" y="178"/>
                  <a:pt x="690" y="173"/>
                  <a:pt x="680" y="160"/>
                </a:cubicBezTo>
                <a:moveTo>
                  <a:pt x="415" y="119"/>
                </a:moveTo>
                <a:cubicBezTo>
                  <a:pt x="416" y="119"/>
                  <a:pt x="418" y="119"/>
                  <a:pt x="420" y="119"/>
                </a:cubicBezTo>
                <a:cubicBezTo>
                  <a:pt x="419" y="119"/>
                  <a:pt x="419" y="119"/>
                  <a:pt x="419" y="119"/>
                </a:cubicBezTo>
                <a:cubicBezTo>
                  <a:pt x="418" y="119"/>
                  <a:pt x="418" y="119"/>
                  <a:pt x="418" y="119"/>
                </a:cubicBezTo>
                <a:cubicBezTo>
                  <a:pt x="418" y="119"/>
                  <a:pt x="418" y="119"/>
                  <a:pt x="418" y="119"/>
                </a:cubicBezTo>
                <a:cubicBezTo>
                  <a:pt x="418" y="119"/>
                  <a:pt x="418" y="119"/>
                  <a:pt x="417" y="118"/>
                </a:cubicBezTo>
                <a:cubicBezTo>
                  <a:pt x="417" y="117"/>
                  <a:pt x="417" y="117"/>
                  <a:pt x="417" y="117"/>
                </a:cubicBezTo>
                <a:cubicBezTo>
                  <a:pt x="417" y="117"/>
                  <a:pt x="417" y="117"/>
                  <a:pt x="417" y="117"/>
                </a:cubicBezTo>
                <a:cubicBezTo>
                  <a:pt x="416" y="117"/>
                  <a:pt x="416" y="117"/>
                  <a:pt x="415" y="117"/>
                </a:cubicBezTo>
                <a:cubicBezTo>
                  <a:pt x="415" y="117"/>
                  <a:pt x="415" y="117"/>
                  <a:pt x="415" y="117"/>
                </a:cubicBezTo>
                <a:cubicBezTo>
                  <a:pt x="414" y="118"/>
                  <a:pt x="414" y="118"/>
                  <a:pt x="414" y="118"/>
                </a:cubicBezTo>
                <a:cubicBezTo>
                  <a:pt x="414" y="118"/>
                  <a:pt x="414" y="118"/>
                  <a:pt x="414" y="118"/>
                </a:cubicBezTo>
                <a:cubicBezTo>
                  <a:pt x="415" y="119"/>
                  <a:pt x="415" y="119"/>
                  <a:pt x="415" y="119"/>
                </a:cubicBezTo>
                <a:moveTo>
                  <a:pt x="416" y="52"/>
                </a:moveTo>
                <a:cubicBezTo>
                  <a:pt x="416" y="51"/>
                  <a:pt x="416" y="50"/>
                  <a:pt x="415" y="50"/>
                </a:cubicBezTo>
                <a:cubicBezTo>
                  <a:pt x="415" y="50"/>
                  <a:pt x="415" y="50"/>
                  <a:pt x="415" y="50"/>
                </a:cubicBezTo>
                <a:cubicBezTo>
                  <a:pt x="415" y="50"/>
                  <a:pt x="415" y="50"/>
                  <a:pt x="415" y="50"/>
                </a:cubicBezTo>
                <a:cubicBezTo>
                  <a:pt x="414" y="50"/>
                  <a:pt x="414" y="50"/>
                  <a:pt x="413" y="50"/>
                </a:cubicBezTo>
                <a:cubicBezTo>
                  <a:pt x="414" y="50"/>
                  <a:pt x="414" y="50"/>
                  <a:pt x="414" y="50"/>
                </a:cubicBezTo>
                <a:cubicBezTo>
                  <a:pt x="414" y="51"/>
                  <a:pt x="414" y="51"/>
                  <a:pt x="414" y="51"/>
                </a:cubicBezTo>
                <a:cubicBezTo>
                  <a:pt x="414" y="51"/>
                  <a:pt x="414" y="52"/>
                  <a:pt x="414" y="52"/>
                </a:cubicBezTo>
                <a:cubicBezTo>
                  <a:pt x="415" y="52"/>
                  <a:pt x="415" y="52"/>
                  <a:pt x="416" y="52"/>
                </a:cubicBezTo>
                <a:moveTo>
                  <a:pt x="550" y="121"/>
                </a:moveTo>
                <a:cubicBezTo>
                  <a:pt x="537" y="99"/>
                  <a:pt x="522" y="79"/>
                  <a:pt x="507" y="62"/>
                </a:cubicBezTo>
                <a:cubicBezTo>
                  <a:pt x="507" y="63"/>
                  <a:pt x="507" y="63"/>
                  <a:pt x="507" y="63"/>
                </a:cubicBezTo>
                <a:cubicBezTo>
                  <a:pt x="506" y="64"/>
                  <a:pt x="506" y="64"/>
                  <a:pt x="506" y="64"/>
                </a:cubicBezTo>
                <a:cubicBezTo>
                  <a:pt x="505" y="63"/>
                  <a:pt x="504" y="63"/>
                  <a:pt x="504" y="63"/>
                </a:cubicBezTo>
                <a:cubicBezTo>
                  <a:pt x="504" y="63"/>
                  <a:pt x="504" y="63"/>
                  <a:pt x="503" y="63"/>
                </a:cubicBezTo>
                <a:cubicBezTo>
                  <a:pt x="503" y="64"/>
                  <a:pt x="504" y="65"/>
                  <a:pt x="504" y="65"/>
                </a:cubicBezTo>
                <a:cubicBezTo>
                  <a:pt x="504" y="65"/>
                  <a:pt x="503" y="65"/>
                  <a:pt x="503" y="65"/>
                </a:cubicBezTo>
                <a:cubicBezTo>
                  <a:pt x="501" y="64"/>
                  <a:pt x="501" y="64"/>
                  <a:pt x="498" y="61"/>
                </a:cubicBezTo>
                <a:cubicBezTo>
                  <a:pt x="497" y="62"/>
                  <a:pt x="497" y="62"/>
                  <a:pt x="497" y="62"/>
                </a:cubicBezTo>
                <a:cubicBezTo>
                  <a:pt x="497" y="62"/>
                  <a:pt x="497" y="62"/>
                  <a:pt x="496" y="62"/>
                </a:cubicBezTo>
                <a:cubicBezTo>
                  <a:pt x="496" y="63"/>
                  <a:pt x="496" y="63"/>
                  <a:pt x="496" y="63"/>
                </a:cubicBezTo>
                <a:cubicBezTo>
                  <a:pt x="495" y="63"/>
                  <a:pt x="495" y="63"/>
                  <a:pt x="495" y="63"/>
                </a:cubicBezTo>
                <a:cubicBezTo>
                  <a:pt x="494" y="63"/>
                  <a:pt x="494" y="63"/>
                  <a:pt x="494" y="63"/>
                </a:cubicBezTo>
                <a:cubicBezTo>
                  <a:pt x="494" y="64"/>
                  <a:pt x="493" y="64"/>
                  <a:pt x="493" y="64"/>
                </a:cubicBezTo>
                <a:cubicBezTo>
                  <a:pt x="492" y="65"/>
                  <a:pt x="492" y="65"/>
                  <a:pt x="492" y="65"/>
                </a:cubicBezTo>
                <a:cubicBezTo>
                  <a:pt x="490" y="65"/>
                  <a:pt x="490" y="65"/>
                  <a:pt x="490" y="67"/>
                </a:cubicBezTo>
                <a:cubicBezTo>
                  <a:pt x="489" y="67"/>
                  <a:pt x="489" y="67"/>
                  <a:pt x="488" y="67"/>
                </a:cubicBezTo>
                <a:cubicBezTo>
                  <a:pt x="487" y="68"/>
                  <a:pt x="487" y="68"/>
                  <a:pt x="487" y="68"/>
                </a:cubicBezTo>
                <a:cubicBezTo>
                  <a:pt x="490" y="70"/>
                  <a:pt x="490" y="70"/>
                  <a:pt x="490" y="70"/>
                </a:cubicBezTo>
                <a:cubicBezTo>
                  <a:pt x="489" y="72"/>
                  <a:pt x="489" y="72"/>
                  <a:pt x="486" y="73"/>
                </a:cubicBezTo>
                <a:cubicBezTo>
                  <a:pt x="486" y="73"/>
                  <a:pt x="486" y="73"/>
                  <a:pt x="486" y="73"/>
                </a:cubicBezTo>
                <a:cubicBezTo>
                  <a:pt x="480" y="69"/>
                  <a:pt x="480" y="69"/>
                  <a:pt x="480" y="68"/>
                </a:cubicBezTo>
                <a:cubicBezTo>
                  <a:pt x="481" y="68"/>
                  <a:pt x="482" y="68"/>
                  <a:pt x="483" y="68"/>
                </a:cubicBezTo>
                <a:cubicBezTo>
                  <a:pt x="483" y="67"/>
                  <a:pt x="482" y="66"/>
                  <a:pt x="482" y="65"/>
                </a:cubicBezTo>
                <a:cubicBezTo>
                  <a:pt x="481" y="65"/>
                  <a:pt x="481" y="65"/>
                  <a:pt x="480" y="65"/>
                </a:cubicBezTo>
                <a:cubicBezTo>
                  <a:pt x="479" y="64"/>
                  <a:pt x="479" y="64"/>
                  <a:pt x="477" y="63"/>
                </a:cubicBezTo>
                <a:cubicBezTo>
                  <a:pt x="477" y="63"/>
                  <a:pt x="477" y="63"/>
                  <a:pt x="476" y="63"/>
                </a:cubicBezTo>
                <a:cubicBezTo>
                  <a:pt x="476" y="63"/>
                  <a:pt x="476" y="63"/>
                  <a:pt x="476" y="63"/>
                </a:cubicBezTo>
                <a:cubicBezTo>
                  <a:pt x="475" y="62"/>
                  <a:pt x="475" y="62"/>
                  <a:pt x="473" y="62"/>
                </a:cubicBezTo>
                <a:cubicBezTo>
                  <a:pt x="472" y="62"/>
                  <a:pt x="472" y="62"/>
                  <a:pt x="472" y="62"/>
                </a:cubicBezTo>
                <a:cubicBezTo>
                  <a:pt x="471" y="63"/>
                  <a:pt x="471" y="63"/>
                  <a:pt x="472" y="63"/>
                </a:cubicBezTo>
                <a:cubicBezTo>
                  <a:pt x="472" y="64"/>
                  <a:pt x="472" y="64"/>
                  <a:pt x="473" y="64"/>
                </a:cubicBezTo>
                <a:cubicBezTo>
                  <a:pt x="475" y="65"/>
                  <a:pt x="476" y="67"/>
                  <a:pt x="476" y="68"/>
                </a:cubicBezTo>
                <a:cubicBezTo>
                  <a:pt x="476" y="69"/>
                  <a:pt x="476" y="70"/>
                  <a:pt x="478" y="71"/>
                </a:cubicBezTo>
                <a:cubicBezTo>
                  <a:pt x="479" y="71"/>
                  <a:pt x="479" y="71"/>
                  <a:pt x="481" y="73"/>
                </a:cubicBezTo>
                <a:cubicBezTo>
                  <a:pt x="481" y="73"/>
                  <a:pt x="481" y="73"/>
                  <a:pt x="481" y="73"/>
                </a:cubicBezTo>
                <a:cubicBezTo>
                  <a:pt x="481" y="75"/>
                  <a:pt x="482" y="76"/>
                  <a:pt x="483" y="77"/>
                </a:cubicBezTo>
                <a:cubicBezTo>
                  <a:pt x="480" y="77"/>
                  <a:pt x="480" y="77"/>
                  <a:pt x="480" y="76"/>
                </a:cubicBezTo>
                <a:cubicBezTo>
                  <a:pt x="479" y="75"/>
                  <a:pt x="479" y="75"/>
                  <a:pt x="479" y="75"/>
                </a:cubicBezTo>
                <a:cubicBezTo>
                  <a:pt x="479" y="75"/>
                  <a:pt x="479" y="75"/>
                  <a:pt x="474" y="75"/>
                </a:cubicBezTo>
                <a:cubicBezTo>
                  <a:pt x="474" y="76"/>
                  <a:pt x="474" y="77"/>
                  <a:pt x="474" y="77"/>
                </a:cubicBezTo>
                <a:cubicBezTo>
                  <a:pt x="471" y="78"/>
                  <a:pt x="471" y="78"/>
                  <a:pt x="471" y="80"/>
                </a:cubicBezTo>
                <a:cubicBezTo>
                  <a:pt x="470" y="80"/>
                  <a:pt x="470" y="80"/>
                  <a:pt x="470" y="80"/>
                </a:cubicBezTo>
                <a:cubicBezTo>
                  <a:pt x="470" y="80"/>
                  <a:pt x="470" y="80"/>
                  <a:pt x="470" y="80"/>
                </a:cubicBezTo>
                <a:cubicBezTo>
                  <a:pt x="471" y="82"/>
                  <a:pt x="474" y="83"/>
                  <a:pt x="475" y="85"/>
                </a:cubicBezTo>
                <a:cubicBezTo>
                  <a:pt x="474" y="85"/>
                  <a:pt x="474" y="85"/>
                  <a:pt x="474" y="85"/>
                </a:cubicBezTo>
                <a:cubicBezTo>
                  <a:pt x="471" y="85"/>
                  <a:pt x="471" y="85"/>
                  <a:pt x="470" y="85"/>
                </a:cubicBezTo>
                <a:cubicBezTo>
                  <a:pt x="470" y="85"/>
                  <a:pt x="470" y="85"/>
                  <a:pt x="469" y="85"/>
                </a:cubicBezTo>
                <a:cubicBezTo>
                  <a:pt x="464" y="84"/>
                  <a:pt x="462" y="82"/>
                  <a:pt x="462" y="81"/>
                </a:cubicBezTo>
                <a:cubicBezTo>
                  <a:pt x="461" y="82"/>
                  <a:pt x="461" y="82"/>
                  <a:pt x="460" y="83"/>
                </a:cubicBezTo>
                <a:cubicBezTo>
                  <a:pt x="460" y="84"/>
                  <a:pt x="460" y="85"/>
                  <a:pt x="463" y="85"/>
                </a:cubicBezTo>
                <a:cubicBezTo>
                  <a:pt x="463" y="86"/>
                  <a:pt x="463" y="86"/>
                  <a:pt x="463" y="86"/>
                </a:cubicBezTo>
                <a:cubicBezTo>
                  <a:pt x="464" y="87"/>
                  <a:pt x="464" y="87"/>
                  <a:pt x="464" y="87"/>
                </a:cubicBezTo>
                <a:cubicBezTo>
                  <a:pt x="466" y="87"/>
                  <a:pt x="467" y="87"/>
                  <a:pt x="468" y="88"/>
                </a:cubicBezTo>
                <a:cubicBezTo>
                  <a:pt x="468" y="89"/>
                  <a:pt x="468" y="89"/>
                  <a:pt x="468" y="89"/>
                </a:cubicBezTo>
                <a:cubicBezTo>
                  <a:pt x="467" y="89"/>
                  <a:pt x="466" y="89"/>
                  <a:pt x="465" y="89"/>
                </a:cubicBezTo>
                <a:cubicBezTo>
                  <a:pt x="464" y="90"/>
                  <a:pt x="464" y="90"/>
                  <a:pt x="464" y="90"/>
                </a:cubicBezTo>
                <a:cubicBezTo>
                  <a:pt x="455" y="83"/>
                  <a:pt x="455" y="83"/>
                  <a:pt x="455" y="83"/>
                </a:cubicBezTo>
                <a:cubicBezTo>
                  <a:pt x="454" y="83"/>
                  <a:pt x="453" y="83"/>
                  <a:pt x="453" y="83"/>
                </a:cubicBezTo>
                <a:cubicBezTo>
                  <a:pt x="452" y="80"/>
                  <a:pt x="452" y="80"/>
                  <a:pt x="452" y="80"/>
                </a:cubicBezTo>
                <a:cubicBezTo>
                  <a:pt x="450" y="75"/>
                  <a:pt x="443" y="75"/>
                  <a:pt x="441" y="70"/>
                </a:cubicBezTo>
                <a:cubicBezTo>
                  <a:pt x="443" y="71"/>
                  <a:pt x="452" y="74"/>
                  <a:pt x="452" y="74"/>
                </a:cubicBezTo>
                <a:cubicBezTo>
                  <a:pt x="454" y="74"/>
                  <a:pt x="455" y="75"/>
                  <a:pt x="457" y="75"/>
                </a:cubicBezTo>
                <a:cubicBezTo>
                  <a:pt x="459" y="75"/>
                  <a:pt x="460" y="76"/>
                  <a:pt x="462" y="76"/>
                </a:cubicBezTo>
                <a:cubicBezTo>
                  <a:pt x="463" y="76"/>
                  <a:pt x="463" y="76"/>
                  <a:pt x="464" y="76"/>
                </a:cubicBezTo>
                <a:cubicBezTo>
                  <a:pt x="464" y="76"/>
                  <a:pt x="464" y="76"/>
                  <a:pt x="464" y="76"/>
                </a:cubicBezTo>
                <a:cubicBezTo>
                  <a:pt x="477" y="72"/>
                  <a:pt x="464" y="66"/>
                  <a:pt x="464" y="66"/>
                </a:cubicBezTo>
                <a:cubicBezTo>
                  <a:pt x="454" y="62"/>
                  <a:pt x="454" y="62"/>
                  <a:pt x="454" y="62"/>
                </a:cubicBezTo>
                <a:cubicBezTo>
                  <a:pt x="453" y="61"/>
                  <a:pt x="452" y="61"/>
                  <a:pt x="451" y="61"/>
                </a:cubicBezTo>
                <a:cubicBezTo>
                  <a:pt x="450" y="60"/>
                  <a:pt x="450" y="60"/>
                  <a:pt x="447" y="60"/>
                </a:cubicBezTo>
                <a:cubicBezTo>
                  <a:pt x="446" y="60"/>
                  <a:pt x="446" y="60"/>
                  <a:pt x="446" y="60"/>
                </a:cubicBezTo>
                <a:cubicBezTo>
                  <a:pt x="445" y="60"/>
                  <a:pt x="444" y="59"/>
                  <a:pt x="443" y="58"/>
                </a:cubicBezTo>
                <a:cubicBezTo>
                  <a:pt x="442" y="58"/>
                  <a:pt x="441" y="58"/>
                  <a:pt x="441" y="58"/>
                </a:cubicBezTo>
                <a:cubicBezTo>
                  <a:pt x="441" y="59"/>
                  <a:pt x="441" y="59"/>
                  <a:pt x="441" y="59"/>
                </a:cubicBezTo>
                <a:cubicBezTo>
                  <a:pt x="440" y="60"/>
                  <a:pt x="440" y="60"/>
                  <a:pt x="440" y="60"/>
                </a:cubicBezTo>
                <a:cubicBezTo>
                  <a:pt x="439" y="59"/>
                  <a:pt x="439" y="59"/>
                  <a:pt x="439" y="59"/>
                </a:cubicBezTo>
                <a:cubicBezTo>
                  <a:pt x="439" y="59"/>
                  <a:pt x="439" y="58"/>
                  <a:pt x="439" y="58"/>
                </a:cubicBezTo>
                <a:cubicBezTo>
                  <a:pt x="439" y="57"/>
                  <a:pt x="439" y="57"/>
                  <a:pt x="439" y="57"/>
                </a:cubicBezTo>
                <a:cubicBezTo>
                  <a:pt x="438" y="57"/>
                  <a:pt x="437" y="57"/>
                  <a:pt x="436" y="55"/>
                </a:cubicBezTo>
                <a:cubicBezTo>
                  <a:pt x="436" y="55"/>
                  <a:pt x="435" y="55"/>
                  <a:pt x="435" y="55"/>
                </a:cubicBezTo>
                <a:cubicBezTo>
                  <a:pt x="434" y="56"/>
                  <a:pt x="434" y="56"/>
                  <a:pt x="434" y="56"/>
                </a:cubicBezTo>
                <a:cubicBezTo>
                  <a:pt x="432" y="56"/>
                  <a:pt x="431" y="55"/>
                  <a:pt x="429" y="54"/>
                </a:cubicBezTo>
                <a:cubicBezTo>
                  <a:pt x="428" y="54"/>
                  <a:pt x="428" y="54"/>
                  <a:pt x="428" y="54"/>
                </a:cubicBezTo>
                <a:cubicBezTo>
                  <a:pt x="428" y="54"/>
                  <a:pt x="429" y="54"/>
                  <a:pt x="429" y="54"/>
                </a:cubicBezTo>
                <a:cubicBezTo>
                  <a:pt x="429" y="53"/>
                  <a:pt x="429" y="53"/>
                  <a:pt x="430" y="52"/>
                </a:cubicBezTo>
                <a:cubicBezTo>
                  <a:pt x="429" y="52"/>
                  <a:pt x="427" y="50"/>
                  <a:pt x="423" y="50"/>
                </a:cubicBezTo>
                <a:cubicBezTo>
                  <a:pt x="423" y="50"/>
                  <a:pt x="423" y="51"/>
                  <a:pt x="423" y="51"/>
                </a:cubicBezTo>
                <a:cubicBezTo>
                  <a:pt x="423" y="51"/>
                  <a:pt x="423" y="51"/>
                  <a:pt x="422" y="51"/>
                </a:cubicBezTo>
                <a:cubicBezTo>
                  <a:pt x="422" y="51"/>
                  <a:pt x="421" y="51"/>
                  <a:pt x="421" y="50"/>
                </a:cubicBezTo>
                <a:cubicBezTo>
                  <a:pt x="422" y="49"/>
                  <a:pt x="422" y="49"/>
                  <a:pt x="422" y="49"/>
                </a:cubicBezTo>
                <a:cubicBezTo>
                  <a:pt x="422" y="49"/>
                  <a:pt x="422" y="49"/>
                  <a:pt x="422" y="49"/>
                </a:cubicBezTo>
                <a:cubicBezTo>
                  <a:pt x="418" y="48"/>
                  <a:pt x="418" y="48"/>
                  <a:pt x="418" y="48"/>
                </a:cubicBezTo>
                <a:cubicBezTo>
                  <a:pt x="418" y="49"/>
                  <a:pt x="418" y="50"/>
                  <a:pt x="418" y="50"/>
                </a:cubicBezTo>
                <a:cubicBezTo>
                  <a:pt x="418" y="51"/>
                  <a:pt x="418" y="51"/>
                  <a:pt x="418" y="52"/>
                </a:cubicBezTo>
                <a:cubicBezTo>
                  <a:pt x="418" y="52"/>
                  <a:pt x="418" y="52"/>
                  <a:pt x="418" y="52"/>
                </a:cubicBezTo>
                <a:cubicBezTo>
                  <a:pt x="418" y="50"/>
                  <a:pt x="418" y="50"/>
                  <a:pt x="417" y="49"/>
                </a:cubicBezTo>
                <a:cubicBezTo>
                  <a:pt x="416" y="49"/>
                  <a:pt x="416" y="49"/>
                  <a:pt x="415" y="49"/>
                </a:cubicBezTo>
                <a:cubicBezTo>
                  <a:pt x="415" y="48"/>
                  <a:pt x="415" y="48"/>
                  <a:pt x="415" y="48"/>
                </a:cubicBezTo>
                <a:cubicBezTo>
                  <a:pt x="414" y="48"/>
                  <a:pt x="414" y="48"/>
                  <a:pt x="414" y="48"/>
                </a:cubicBezTo>
                <a:cubicBezTo>
                  <a:pt x="414" y="48"/>
                  <a:pt x="414" y="48"/>
                  <a:pt x="414" y="48"/>
                </a:cubicBezTo>
                <a:cubicBezTo>
                  <a:pt x="413" y="48"/>
                  <a:pt x="412" y="49"/>
                  <a:pt x="411" y="49"/>
                </a:cubicBezTo>
                <a:cubicBezTo>
                  <a:pt x="411" y="50"/>
                  <a:pt x="411" y="50"/>
                  <a:pt x="410" y="51"/>
                </a:cubicBezTo>
                <a:cubicBezTo>
                  <a:pt x="410" y="51"/>
                  <a:pt x="410" y="51"/>
                  <a:pt x="410" y="51"/>
                </a:cubicBezTo>
                <a:cubicBezTo>
                  <a:pt x="409" y="50"/>
                  <a:pt x="409" y="50"/>
                  <a:pt x="409" y="50"/>
                </a:cubicBezTo>
                <a:cubicBezTo>
                  <a:pt x="409" y="50"/>
                  <a:pt x="409" y="50"/>
                  <a:pt x="409" y="49"/>
                </a:cubicBezTo>
                <a:cubicBezTo>
                  <a:pt x="409" y="49"/>
                  <a:pt x="408" y="49"/>
                  <a:pt x="407" y="49"/>
                </a:cubicBezTo>
                <a:cubicBezTo>
                  <a:pt x="406" y="49"/>
                  <a:pt x="405" y="49"/>
                  <a:pt x="404" y="50"/>
                </a:cubicBezTo>
                <a:cubicBezTo>
                  <a:pt x="405" y="52"/>
                  <a:pt x="405" y="52"/>
                  <a:pt x="407" y="52"/>
                </a:cubicBezTo>
                <a:cubicBezTo>
                  <a:pt x="408" y="53"/>
                  <a:pt x="408" y="53"/>
                  <a:pt x="408" y="54"/>
                </a:cubicBezTo>
                <a:cubicBezTo>
                  <a:pt x="408" y="54"/>
                  <a:pt x="407" y="54"/>
                  <a:pt x="407" y="54"/>
                </a:cubicBezTo>
                <a:cubicBezTo>
                  <a:pt x="406" y="53"/>
                  <a:pt x="406" y="53"/>
                  <a:pt x="404" y="53"/>
                </a:cubicBezTo>
                <a:cubicBezTo>
                  <a:pt x="402" y="53"/>
                  <a:pt x="402" y="53"/>
                  <a:pt x="402" y="53"/>
                </a:cubicBezTo>
                <a:cubicBezTo>
                  <a:pt x="402" y="55"/>
                  <a:pt x="402" y="55"/>
                  <a:pt x="402" y="56"/>
                </a:cubicBezTo>
                <a:cubicBezTo>
                  <a:pt x="401" y="55"/>
                  <a:pt x="401" y="54"/>
                  <a:pt x="401" y="54"/>
                </a:cubicBezTo>
                <a:cubicBezTo>
                  <a:pt x="399" y="54"/>
                  <a:pt x="398" y="52"/>
                  <a:pt x="396" y="52"/>
                </a:cubicBezTo>
                <a:cubicBezTo>
                  <a:pt x="396" y="52"/>
                  <a:pt x="396" y="53"/>
                  <a:pt x="396" y="53"/>
                </a:cubicBezTo>
                <a:cubicBezTo>
                  <a:pt x="397" y="56"/>
                  <a:pt x="395" y="57"/>
                  <a:pt x="394" y="57"/>
                </a:cubicBezTo>
                <a:cubicBezTo>
                  <a:pt x="394" y="57"/>
                  <a:pt x="393" y="56"/>
                  <a:pt x="393" y="55"/>
                </a:cubicBezTo>
                <a:cubicBezTo>
                  <a:pt x="393" y="56"/>
                  <a:pt x="393" y="56"/>
                  <a:pt x="393" y="56"/>
                </a:cubicBezTo>
                <a:cubicBezTo>
                  <a:pt x="392" y="56"/>
                  <a:pt x="392" y="56"/>
                  <a:pt x="391" y="56"/>
                </a:cubicBezTo>
                <a:cubicBezTo>
                  <a:pt x="391" y="57"/>
                  <a:pt x="391" y="57"/>
                  <a:pt x="391" y="57"/>
                </a:cubicBezTo>
                <a:cubicBezTo>
                  <a:pt x="391" y="58"/>
                  <a:pt x="392" y="58"/>
                  <a:pt x="392" y="59"/>
                </a:cubicBezTo>
                <a:cubicBezTo>
                  <a:pt x="392" y="59"/>
                  <a:pt x="392" y="60"/>
                  <a:pt x="392" y="60"/>
                </a:cubicBezTo>
                <a:cubicBezTo>
                  <a:pt x="391" y="60"/>
                  <a:pt x="391" y="60"/>
                  <a:pt x="391" y="60"/>
                </a:cubicBezTo>
                <a:cubicBezTo>
                  <a:pt x="391" y="60"/>
                  <a:pt x="391" y="60"/>
                  <a:pt x="388" y="59"/>
                </a:cubicBezTo>
                <a:cubicBezTo>
                  <a:pt x="389" y="59"/>
                  <a:pt x="389" y="58"/>
                  <a:pt x="389" y="57"/>
                </a:cubicBezTo>
                <a:cubicBezTo>
                  <a:pt x="388" y="57"/>
                  <a:pt x="388" y="57"/>
                  <a:pt x="388" y="57"/>
                </a:cubicBezTo>
                <a:cubicBezTo>
                  <a:pt x="388" y="58"/>
                  <a:pt x="388" y="58"/>
                  <a:pt x="388" y="59"/>
                </a:cubicBezTo>
                <a:cubicBezTo>
                  <a:pt x="385" y="59"/>
                  <a:pt x="385" y="59"/>
                  <a:pt x="384" y="59"/>
                </a:cubicBezTo>
                <a:cubicBezTo>
                  <a:pt x="385" y="60"/>
                  <a:pt x="385" y="60"/>
                  <a:pt x="385" y="60"/>
                </a:cubicBezTo>
                <a:cubicBezTo>
                  <a:pt x="384" y="61"/>
                  <a:pt x="384" y="61"/>
                  <a:pt x="384" y="61"/>
                </a:cubicBezTo>
                <a:cubicBezTo>
                  <a:pt x="382" y="61"/>
                  <a:pt x="382" y="61"/>
                  <a:pt x="381" y="62"/>
                </a:cubicBezTo>
                <a:cubicBezTo>
                  <a:pt x="380" y="62"/>
                  <a:pt x="380" y="62"/>
                  <a:pt x="380" y="62"/>
                </a:cubicBezTo>
                <a:cubicBezTo>
                  <a:pt x="380" y="64"/>
                  <a:pt x="380" y="64"/>
                  <a:pt x="380" y="64"/>
                </a:cubicBezTo>
                <a:cubicBezTo>
                  <a:pt x="379" y="64"/>
                  <a:pt x="379" y="64"/>
                  <a:pt x="379" y="64"/>
                </a:cubicBezTo>
                <a:cubicBezTo>
                  <a:pt x="378" y="65"/>
                  <a:pt x="378" y="65"/>
                  <a:pt x="378" y="65"/>
                </a:cubicBezTo>
                <a:cubicBezTo>
                  <a:pt x="379" y="65"/>
                  <a:pt x="379" y="65"/>
                  <a:pt x="379" y="65"/>
                </a:cubicBezTo>
                <a:cubicBezTo>
                  <a:pt x="382" y="63"/>
                  <a:pt x="382" y="63"/>
                  <a:pt x="383" y="63"/>
                </a:cubicBezTo>
                <a:cubicBezTo>
                  <a:pt x="386" y="61"/>
                  <a:pt x="388" y="62"/>
                  <a:pt x="390" y="62"/>
                </a:cubicBezTo>
                <a:cubicBezTo>
                  <a:pt x="390" y="62"/>
                  <a:pt x="390" y="63"/>
                  <a:pt x="390" y="63"/>
                </a:cubicBezTo>
                <a:cubicBezTo>
                  <a:pt x="389" y="63"/>
                  <a:pt x="389" y="63"/>
                  <a:pt x="386" y="64"/>
                </a:cubicBezTo>
                <a:cubicBezTo>
                  <a:pt x="386" y="65"/>
                  <a:pt x="385" y="66"/>
                  <a:pt x="385" y="68"/>
                </a:cubicBezTo>
                <a:cubicBezTo>
                  <a:pt x="384" y="68"/>
                  <a:pt x="383" y="69"/>
                  <a:pt x="383" y="69"/>
                </a:cubicBezTo>
                <a:cubicBezTo>
                  <a:pt x="382" y="71"/>
                  <a:pt x="379" y="72"/>
                  <a:pt x="379" y="72"/>
                </a:cubicBezTo>
                <a:cubicBezTo>
                  <a:pt x="378" y="74"/>
                  <a:pt x="377" y="76"/>
                  <a:pt x="377" y="78"/>
                </a:cubicBezTo>
                <a:cubicBezTo>
                  <a:pt x="376" y="78"/>
                  <a:pt x="376" y="78"/>
                  <a:pt x="376" y="78"/>
                </a:cubicBezTo>
                <a:cubicBezTo>
                  <a:pt x="376" y="78"/>
                  <a:pt x="375" y="79"/>
                  <a:pt x="371" y="81"/>
                </a:cubicBezTo>
                <a:cubicBezTo>
                  <a:pt x="370" y="82"/>
                  <a:pt x="370" y="82"/>
                  <a:pt x="370" y="82"/>
                </a:cubicBezTo>
                <a:cubicBezTo>
                  <a:pt x="371" y="82"/>
                  <a:pt x="371" y="82"/>
                  <a:pt x="371" y="82"/>
                </a:cubicBezTo>
                <a:cubicBezTo>
                  <a:pt x="372" y="82"/>
                  <a:pt x="373" y="82"/>
                  <a:pt x="373" y="82"/>
                </a:cubicBezTo>
                <a:cubicBezTo>
                  <a:pt x="372" y="86"/>
                  <a:pt x="367" y="86"/>
                  <a:pt x="365" y="89"/>
                </a:cubicBezTo>
                <a:cubicBezTo>
                  <a:pt x="364" y="89"/>
                  <a:pt x="363" y="89"/>
                  <a:pt x="363" y="88"/>
                </a:cubicBezTo>
                <a:cubicBezTo>
                  <a:pt x="362" y="88"/>
                  <a:pt x="361" y="88"/>
                  <a:pt x="361" y="88"/>
                </a:cubicBezTo>
                <a:cubicBezTo>
                  <a:pt x="361" y="90"/>
                  <a:pt x="361" y="90"/>
                  <a:pt x="361" y="90"/>
                </a:cubicBezTo>
                <a:cubicBezTo>
                  <a:pt x="361" y="90"/>
                  <a:pt x="361" y="91"/>
                  <a:pt x="361" y="91"/>
                </a:cubicBezTo>
                <a:cubicBezTo>
                  <a:pt x="360" y="91"/>
                  <a:pt x="360" y="92"/>
                  <a:pt x="359" y="92"/>
                </a:cubicBezTo>
                <a:cubicBezTo>
                  <a:pt x="358" y="92"/>
                  <a:pt x="358" y="92"/>
                  <a:pt x="358" y="92"/>
                </a:cubicBezTo>
                <a:cubicBezTo>
                  <a:pt x="358" y="92"/>
                  <a:pt x="358" y="92"/>
                  <a:pt x="358" y="92"/>
                </a:cubicBezTo>
                <a:cubicBezTo>
                  <a:pt x="358" y="92"/>
                  <a:pt x="358" y="92"/>
                  <a:pt x="358" y="92"/>
                </a:cubicBezTo>
                <a:cubicBezTo>
                  <a:pt x="358" y="92"/>
                  <a:pt x="358" y="92"/>
                  <a:pt x="358" y="92"/>
                </a:cubicBezTo>
                <a:cubicBezTo>
                  <a:pt x="358" y="92"/>
                  <a:pt x="358" y="92"/>
                  <a:pt x="358" y="92"/>
                </a:cubicBezTo>
                <a:cubicBezTo>
                  <a:pt x="358" y="92"/>
                  <a:pt x="358" y="92"/>
                  <a:pt x="358" y="92"/>
                </a:cubicBezTo>
                <a:cubicBezTo>
                  <a:pt x="358" y="92"/>
                  <a:pt x="358" y="92"/>
                  <a:pt x="358" y="92"/>
                </a:cubicBezTo>
                <a:cubicBezTo>
                  <a:pt x="358" y="92"/>
                  <a:pt x="358" y="92"/>
                  <a:pt x="358" y="92"/>
                </a:cubicBezTo>
                <a:cubicBezTo>
                  <a:pt x="356" y="92"/>
                  <a:pt x="355" y="93"/>
                  <a:pt x="353" y="94"/>
                </a:cubicBezTo>
                <a:cubicBezTo>
                  <a:pt x="352" y="97"/>
                  <a:pt x="349" y="97"/>
                  <a:pt x="347" y="98"/>
                </a:cubicBezTo>
                <a:cubicBezTo>
                  <a:pt x="347" y="99"/>
                  <a:pt x="347" y="100"/>
                  <a:pt x="347" y="100"/>
                </a:cubicBezTo>
                <a:cubicBezTo>
                  <a:pt x="347" y="100"/>
                  <a:pt x="347" y="100"/>
                  <a:pt x="346" y="105"/>
                </a:cubicBezTo>
                <a:cubicBezTo>
                  <a:pt x="345" y="105"/>
                  <a:pt x="345" y="105"/>
                  <a:pt x="345" y="105"/>
                </a:cubicBezTo>
                <a:cubicBezTo>
                  <a:pt x="344" y="106"/>
                  <a:pt x="344" y="107"/>
                  <a:pt x="344" y="108"/>
                </a:cubicBezTo>
                <a:cubicBezTo>
                  <a:pt x="345" y="108"/>
                  <a:pt x="346" y="108"/>
                  <a:pt x="346" y="108"/>
                </a:cubicBezTo>
                <a:cubicBezTo>
                  <a:pt x="347" y="108"/>
                  <a:pt x="347" y="108"/>
                  <a:pt x="347" y="108"/>
                </a:cubicBezTo>
                <a:cubicBezTo>
                  <a:pt x="348" y="108"/>
                  <a:pt x="348" y="108"/>
                  <a:pt x="348" y="108"/>
                </a:cubicBezTo>
                <a:cubicBezTo>
                  <a:pt x="348" y="109"/>
                  <a:pt x="347" y="110"/>
                  <a:pt x="347" y="110"/>
                </a:cubicBezTo>
                <a:cubicBezTo>
                  <a:pt x="346" y="112"/>
                  <a:pt x="346" y="112"/>
                  <a:pt x="345" y="112"/>
                </a:cubicBezTo>
                <a:cubicBezTo>
                  <a:pt x="345" y="113"/>
                  <a:pt x="345" y="113"/>
                  <a:pt x="345" y="114"/>
                </a:cubicBezTo>
                <a:cubicBezTo>
                  <a:pt x="346" y="114"/>
                  <a:pt x="346" y="114"/>
                  <a:pt x="348" y="114"/>
                </a:cubicBezTo>
                <a:cubicBezTo>
                  <a:pt x="348" y="116"/>
                  <a:pt x="348" y="116"/>
                  <a:pt x="347" y="117"/>
                </a:cubicBezTo>
                <a:cubicBezTo>
                  <a:pt x="352" y="117"/>
                  <a:pt x="357" y="117"/>
                  <a:pt x="362" y="117"/>
                </a:cubicBezTo>
                <a:cubicBezTo>
                  <a:pt x="363" y="116"/>
                  <a:pt x="363" y="116"/>
                  <a:pt x="366" y="115"/>
                </a:cubicBezTo>
                <a:cubicBezTo>
                  <a:pt x="366" y="114"/>
                  <a:pt x="366" y="114"/>
                  <a:pt x="366" y="113"/>
                </a:cubicBezTo>
                <a:cubicBezTo>
                  <a:pt x="368" y="113"/>
                  <a:pt x="368" y="115"/>
                  <a:pt x="369" y="116"/>
                </a:cubicBezTo>
                <a:cubicBezTo>
                  <a:pt x="369" y="116"/>
                  <a:pt x="369" y="117"/>
                  <a:pt x="369" y="117"/>
                </a:cubicBezTo>
                <a:cubicBezTo>
                  <a:pt x="378" y="118"/>
                  <a:pt x="387" y="118"/>
                  <a:pt x="395" y="118"/>
                </a:cubicBezTo>
                <a:cubicBezTo>
                  <a:pt x="396" y="118"/>
                  <a:pt x="397" y="118"/>
                  <a:pt x="398" y="117"/>
                </a:cubicBezTo>
                <a:cubicBezTo>
                  <a:pt x="398" y="116"/>
                  <a:pt x="399" y="115"/>
                  <a:pt x="401" y="114"/>
                </a:cubicBezTo>
                <a:cubicBezTo>
                  <a:pt x="401" y="113"/>
                  <a:pt x="401" y="112"/>
                  <a:pt x="401" y="112"/>
                </a:cubicBezTo>
                <a:cubicBezTo>
                  <a:pt x="401" y="112"/>
                  <a:pt x="400" y="111"/>
                  <a:pt x="400" y="111"/>
                </a:cubicBezTo>
                <a:cubicBezTo>
                  <a:pt x="399" y="111"/>
                  <a:pt x="398" y="111"/>
                  <a:pt x="396" y="111"/>
                </a:cubicBezTo>
                <a:cubicBezTo>
                  <a:pt x="396" y="109"/>
                  <a:pt x="396" y="109"/>
                  <a:pt x="396" y="107"/>
                </a:cubicBezTo>
                <a:cubicBezTo>
                  <a:pt x="395" y="107"/>
                  <a:pt x="394" y="107"/>
                  <a:pt x="394" y="107"/>
                </a:cubicBezTo>
                <a:cubicBezTo>
                  <a:pt x="394" y="104"/>
                  <a:pt x="394" y="101"/>
                  <a:pt x="393" y="99"/>
                </a:cubicBezTo>
                <a:cubicBezTo>
                  <a:pt x="394" y="99"/>
                  <a:pt x="394" y="99"/>
                  <a:pt x="397" y="94"/>
                </a:cubicBezTo>
                <a:cubicBezTo>
                  <a:pt x="402" y="93"/>
                  <a:pt x="405" y="88"/>
                  <a:pt x="405" y="88"/>
                </a:cubicBezTo>
                <a:cubicBezTo>
                  <a:pt x="406" y="87"/>
                  <a:pt x="406" y="87"/>
                  <a:pt x="408" y="87"/>
                </a:cubicBezTo>
                <a:cubicBezTo>
                  <a:pt x="409" y="86"/>
                  <a:pt x="409" y="86"/>
                  <a:pt x="409" y="86"/>
                </a:cubicBezTo>
                <a:cubicBezTo>
                  <a:pt x="408" y="83"/>
                  <a:pt x="410" y="80"/>
                  <a:pt x="410" y="77"/>
                </a:cubicBezTo>
                <a:cubicBezTo>
                  <a:pt x="411" y="77"/>
                  <a:pt x="411" y="77"/>
                  <a:pt x="413" y="77"/>
                </a:cubicBezTo>
                <a:cubicBezTo>
                  <a:pt x="413" y="77"/>
                  <a:pt x="413" y="77"/>
                  <a:pt x="413" y="77"/>
                </a:cubicBezTo>
                <a:cubicBezTo>
                  <a:pt x="413" y="77"/>
                  <a:pt x="413" y="77"/>
                  <a:pt x="413" y="77"/>
                </a:cubicBezTo>
                <a:cubicBezTo>
                  <a:pt x="413" y="77"/>
                  <a:pt x="413" y="77"/>
                  <a:pt x="413" y="77"/>
                </a:cubicBezTo>
                <a:cubicBezTo>
                  <a:pt x="413" y="77"/>
                  <a:pt x="413" y="77"/>
                  <a:pt x="413" y="77"/>
                </a:cubicBezTo>
                <a:cubicBezTo>
                  <a:pt x="413" y="77"/>
                  <a:pt x="413" y="77"/>
                  <a:pt x="413" y="77"/>
                </a:cubicBezTo>
                <a:cubicBezTo>
                  <a:pt x="413" y="77"/>
                  <a:pt x="413" y="77"/>
                  <a:pt x="413" y="77"/>
                </a:cubicBezTo>
                <a:cubicBezTo>
                  <a:pt x="414" y="77"/>
                  <a:pt x="414" y="77"/>
                  <a:pt x="414" y="77"/>
                </a:cubicBezTo>
                <a:cubicBezTo>
                  <a:pt x="414" y="77"/>
                  <a:pt x="414" y="77"/>
                  <a:pt x="414" y="77"/>
                </a:cubicBezTo>
                <a:cubicBezTo>
                  <a:pt x="415" y="79"/>
                  <a:pt x="415" y="79"/>
                  <a:pt x="416" y="79"/>
                </a:cubicBezTo>
                <a:cubicBezTo>
                  <a:pt x="417" y="78"/>
                  <a:pt x="417" y="78"/>
                  <a:pt x="417" y="78"/>
                </a:cubicBezTo>
                <a:cubicBezTo>
                  <a:pt x="419" y="79"/>
                  <a:pt x="419" y="79"/>
                  <a:pt x="420" y="80"/>
                </a:cubicBezTo>
                <a:cubicBezTo>
                  <a:pt x="420" y="82"/>
                  <a:pt x="420" y="82"/>
                  <a:pt x="420" y="83"/>
                </a:cubicBezTo>
                <a:cubicBezTo>
                  <a:pt x="420" y="83"/>
                  <a:pt x="419" y="83"/>
                  <a:pt x="418" y="83"/>
                </a:cubicBezTo>
                <a:cubicBezTo>
                  <a:pt x="419" y="86"/>
                  <a:pt x="419" y="86"/>
                  <a:pt x="409" y="95"/>
                </a:cubicBezTo>
                <a:cubicBezTo>
                  <a:pt x="409" y="97"/>
                  <a:pt x="408" y="100"/>
                  <a:pt x="409" y="103"/>
                </a:cubicBezTo>
                <a:cubicBezTo>
                  <a:pt x="409" y="104"/>
                  <a:pt x="409" y="104"/>
                  <a:pt x="409" y="104"/>
                </a:cubicBezTo>
                <a:cubicBezTo>
                  <a:pt x="409" y="105"/>
                  <a:pt x="410" y="106"/>
                  <a:pt x="410" y="106"/>
                </a:cubicBezTo>
                <a:cubicBezTo>
                  <a:pt x="411" y="108"/>
                  <a:pt x="419" y="112"/>
                  <a:pt x="419" y="112"/>
                </a:cubicBezTo>
                <a:cubicBezTo>
                  <a:pt x="420" y="112"/>
                  <a:pt x="420" y="112"/>
                  <a:pt x="420" y="112"/>
                </a:cubicBezTo>
                <a:cubicBezTo>
                  <a:pt x="423" y="111"/>
                  <a:pt x="426" y="111"/>
                  <a:pt x="429" y="110"/>
                </a:cubicBezTo>
                <a:cubicBezTo>
                  <a:pt x="429" y="109"/>
                  <a:pt x="429" y="109"/>
                  <a:pt x="429" y="109"/>
                </a:cubicBezTo>
                <a:cubicBezTo>
                  <a:pt x="432" y="109"/>
                  <a:pt x="434" y="109"/>
                  <a:pt x="436" y="109"/>
                </a:cubicBezTo>
                <a:cubicBezTo>
                  <a:pt x="436" y="109"/>
                  <a:pt x="437" y="108"/>
                  <a:pt x="438" y="108"/>
                </a:cubicBezTo>
                <a:cubicBezTo>
                  <a:pt x="438" y="108"/>
                  <a:pt x="438" y="108"/>
                  <a:pt x="438" y="108"/>
                </a:cubicBezTo>
                <a:cubicBezTo>
                  <a:pt x="439" y="109"/>
                  <a:pt x="439" y="109"/>
                  <a:pt x="440" y="110"/>
                </a:cubicBezTo>
                <a:cubicBezTo>
                  <a:pt x="442" y="111"/>
                  <a:pt x="443" y="111"/>
                  <a:pt x="445" y="111"/>
                </a:cubicBezTo>
                <a:cubicBezTo>
                  <a:pt x="445" y="111"/>
                  <a:pt x="445" y="111"/>
                  <a:pt x="445" y="111"/>
                </a:cubicBezTo>
                <a:cubicBezTo>
                  <a:pt x="445" y="112"/>
                  <a:pt x="445" y="112"/>
                  <a:pt x="445" y="112"/>
                </a:cubicBezTo>
                <a:cubicBezTo>
                  <a:pt x="439" y="112"/>
                  <a:pt x="438" y="112"/>
                  <a:pt x="437" y="116"/>
                </a:cubicBezTo>
                <a:cubicBezTo>
                  <a:pt x="432" y="118"/>
                  <a:pt x="428" y="114"/>
                  <a:pt x="424" y="116"/>
                </a:cubicBezTo>
                <a:cubicBezTo>
                  <a:pt x="422" y="116"/>
                  <a:pt x="422" y="116"/>
                  <a:pt x="421" y="116"/>
                </a:cubicBezTo>
                <a:cubicBezTo>
                  <a:pt x="421" y="117"/>
                  <a:pt x="420" y="118"/>
                  <a:pt x="420" y="118"/>
                </a:cubicBezTo>
                <a:cubicBezTo>
                  <a:pt x="453" y="120"/>
                  <a:pt x="485" y="121"/>
                  <a:pt x="515" y="121"/>
                </a:cubicBezTo>
                <a:cubicBezTo>
                  <a:pt x="528" y="121"/>
                  <a:pt x="539" y="121"/>
                  <a:pt x="550" y="121"/>
                </a:cubicBezTo>
                <a:moveTo>
                  <a:pt x="362" y="117"/>
                </a:moveTo>
                <a:cubicBezTo>
                  <a:pt x="357" y="117"/>
                  <a:pt x="352" y="117"/>
                  <a:pt x="347" y="117"/>
                </a:cubicBezTo>
                <a:cubicBezTo>
                  <a:pt x="347" y="117"/>
                  <a:pt x="347" y="117"/>
                  <a:pt x="347" y="117"/>
                </a:cubicBezTo>
                <a:cubicBezTo>
                  <a:pt x="346" y="118"/>
                  <a:pt x="346" y="118"/>
                  <a:pt x="346" y="118"/>
                </a:cubicBezTo>
                <a:cubicBezTo>
                  <a:pt x="346" y="118"/>
                  <a:pt x="346" y="118"/>
                  <a:pt x="346" y="119"/>
                </a:cubicBezTo>
                <a:cubicBezTo>
                  <a:pt x="346" y="119"/>
                  <a:pt x="346" y="119"/>
                  <a:pt x="346" y="119"/>
                </a:cubicBezTo>
                <a:cubicBezTo>
                  <a:pt x="349" y="119"/>
                  <a:pt x="349" y="119"/>
                  <a:pt x="349" y="119"/>
                </a:cubicBezTo>
                <a:cubicBezTo>
                  <a:pt x="349" y="120"/>
                  <a:pt x="349" y="120"/>
                  <a:pt x="349" y="120"/>
                </a:cubicBezTo>
                <a:cubicBezTo>
                  <a:pt x="349" y="120"/>
                  <a:pt x="349" y="120"/>
                  <a:pt x="350" y="121"/>
                </a:cubicBezTo>
                <a:cubicBezTo>
                  <a:pt x="351" y="121"/>
                  <a:pt x="352" y="121"/>
                  <a:pt x="352" y="121"/>
                </a:cubicBezTo>
                <a:cubicBezTo>
                  <a:pt x="353" y="121"/>
                  <a:pt x="353" y="121"/>
                  <a:pt x="354" y="122"/>
                </a:cubicBezTo>
                <a:cubicBezTo>
                  <a:pt x="354" y="122"/>
                  <a:pt x="354" y="122"/>
                  <a:pt x="355" y="122"/>
                </a:cubicBezTo>
                <a:cubicBezTo>
                  <a:pt x="355" y="122"/>
                  <a:pt x="356" y="121"/>
                  <a:pt x="357" y="121"/>
                </a:cubicBezTo>
                <a:cubicBezTo>
                  <a:pt x="357" y="120"/>
                  <a:pt x="357" y="120"/>
                  <a:pt x="357" y="120"/>
                </a:cubicBezTo>
                <a:cubicBezTo>
                  <a:pt x="359" y="120"/>
                  <a:pt x="359" y="120"/>
                  <a:pt x="359" y="120"/>
                </a:cubicBezTo>
                <a:cubicBezTo>
                  <a:pt x="359" y="120"/>
                  <a:pt x="360" y="119"/>
                  <a:pt x="360" y="119"/>
                </a:cubicBezTo>
                <a:cubicBezTo>
                  <a:pt x="360" y="118"/>
                  <a:pt x="360" y="118"/>
                  <a:pt x="360" y="118"/>
                </a:cubicBezTo>
                <a:cubicBezTo>
                  <a:pt x="361" y="118"/>
                  <a:pt x="361" y="118"/>
                  <a:pt x="362" y="117"/>
                </a:cubicBezTo>
                <a:moveTo>
                  <a:pt x="395" y="118"/>
                </a:moveTo>
                <a:cubicBezTo>
                  <a:pt x="387" y="118"/>
                  <a:pt x="378" y="118"/>
                  <a:pt x="369" y="118"/>
                </a:cubicBezTo>
                <a:cubicBezTo>
                  <a:pt x="369" y="119"/>
                  <a:pt x="371" y="119"/>
                  <a:pt x="371" y="121"/>
                </a:cubicBezTo>
                <a:cubicBezTo>
                  <a:pt x="371" y="121"/>
                  <a:pt x="371" y="121"/>
                  <a:pt x="371" y="121"/>
                </a:cubicBezTo>
                <a:cubicBezTo>
                  <a:pt x="371" y="122"/>
                  <a:pt x="370" y="122"/>
                  <a:pt x="370" y="122"/>
                </a:cubicBezTo>
                <a:cubicBezTo>
                  <a:pt x="370" y="122"/>
                  <a:pt x="370" y="124"/>
                  <a:pt x="371" y="125"/>
                </a:cubicBezTo>
                <a:cubicBezTo>
                  <a:pt x="372" y="125"/>
                  <a:pt x="372" y="125"/>
                  <a:pt x="372" y="125"/>
                </a:cubicBezTo>
                <a:cubicBezTo>
                  <a:pt x="372" y="125"/>
                  <a:pt x="373" y="126"/>
                  <a:pt x="373" y="127"/>
                </a:cubicBezTo>
                <a:cubicBezTo>
                  <a:pt x="373" y="127"/>
                  <a:pt x="373" y="128"/>
                  <a:pt x="373" y="128"/>
                </a:cubicBezTo>
                <a:cubicBezTo>
                  <a:pt x="373" y="129"/>
                  <a:pt x="373" y="129"/>
                  <a:pt x="373" y="129"/>
                </a:cubicBezTo>
                <a:cubicBezTo>
                  <a:pt x="373" y="131"/>
                  <a:pt x="374" y="131"/>
                  <a:pt x="375" y="132"/>
                </a:cubicBezTo>
                <a:cubicBezTo>
                  <a:pt x="376" y="133"/>
                  <a:pt x="376" y="133"/>
                  <a:pt x="376" y="134"/>
                </a:cubicBezTo>
                <a:cubicBezTo>
                  <a:pt x="376" y="135"/>
                  <a:pt x="375" y="135"/>
                  <a:pt x="375" y="136"/>
                </a:cubicBezTo>
                <a:cubicBezTo>
                  <a:pt x="375" y="137"/>
                  <a:pt x="375" y="137"/>
                  <a:pt x="375" y="137"/>
                </a:cubicBezTo>
                <a:cubicBezTo>
                  <a:pt x="375" y="137"/>
                  <a:pt x="376" y="138"/>
                  <a:pt x="376" y="138"/>
                </a:cubicBezTo>
                <a:cubicBezTo>
                  <a:pt x="378" y="139"/>
                  <a:pt x="380" y="139"/>
                  <a:pt x="382" y="139"/>
                </a:cubicBezTo>
                <a:cubicBezTo>
                  <a:pt x="382" y="136"/>
                  <a:pt x="383" y="134"/>
                  <a:pt x="385" y="135"/>
                </a:cubicBezTo>
                <a:cubicBezTo>
                  <a:pt x="385" y="135"/>
                  <a:pt x="386" y="135"/>
                  <a:pt x="386" y="135"/>
                </a:cubicBezTo>
                <a:cubicBezTo>
                  <a:pt x="387" y="135"/>
                  <a:pt x="387" y="135"/>
                  <a:pt x="387" y="135"/>
                </a:cubicBezTo>
                <a:cubicBezTo>
                  <a:pt x="388" y="136"/>
                  <a:pt x="388" y="135"/>
                  <a:pt x="389" y="134"/>
                </a:cubicBezTo>
                <a:cubicBezTo>
                  <a:pt x="389" y="134"/>
                  <a:pt x="390" y="134"/>
                  <a:pt x="391" y="134"/>
                </a:cubicBezTo>
                <a:cubicBezTo>
                  <a:pt x="391" y="133"/>
                  <a:pt x="391" y="132"/>
                  <a:pt x="391" y="131"/>
                </a:cubicBezTo>
                <a:cubicBezTo>
                  <a:pt x="392" y="131"/>
                  <a:pt x="394" y="131"/>
                  <a:pt x="395" y="131"/>
                </a:cubicBezTo>
                <a:cubicBezTo>
                  <a:pt x="395" y="130"/>
                  <a:pt x="395" y="130"/>
                  <a:pt x="395" y="129"/>
                </a:cubicBezTo>
                <a:cubicBezTo>
                  <a:pt x="394" y="129"/>
                  <a:pt x="394" y="129"/>
                  <a:pt x="393" y="129"/>
                </a:cubicBezTo>
                <a:cubicBezTo>
                  <a:pt x="391" y="129"/>
                  <a:pt x="391" y="129"/>
                  <a:pt x="391" y="129"/>
                </a:cubicBezTo>
                <a:cubicBezTo>
                  <a:pt x="391" y="128"/>
                  <a:pt x="391" y="128"/>
                  <a:pt x="391" y="128"/>
                </a:cubicBezTo>
                <a:cubicBezTo>
                  <a:pt x="390" y="128"/>
                  <a:pt x="390" y="128"/>
                  <a:pt x="390" y="128"/>
                </a:cubicBezTo>
                <a:cubicBezTo>
                  <a:pt x="392" y="125"/>
                  <a:pt x="392" y="125"/>
                  <a:pt x="392" y="123"/>
                </a:cubicBezTo>
                <a:cubicBezTo>
                  <a:pt x="393" y="120"/>
                  <a:pt x="393" y="120"/>
                  <a:pt x="393" y="120"/>
                </a:cubicBezTo>
                <a:cubicBezTo>
                  <a:pt x="394" y="119"/>
                  <a:pt x="395" y="119"/>
                  <a:pt x="395" y="118"/>
                </a:cubicBezTo>
                <a:moveTo>
                  <a:pt x="605" y="288"/>
                </a:moveTo>
                <a:cubicBezTo>
                  <a:pt x="596" y="225"/>
                  <a:pt x="577" y="168"/>
                  <a:pt x="550" y="121"/>
                </a:cubicBezTo>
                <a:cubicBezTo>
                  <a:pt x="539" y="121"/>
                  <a:pt x="528" y="121"/>
                  <a:pt x="515" y="121"/>
                </a:cubicBezTo>
                <a:cubicBezTo>
                  <a:pt x="485" y="121"/>
                  <a:pt x="453" y="120"/>
                  <a:pt x="420" y="119"/>
                </a:cubicBezTo>
                <a:cubicBezTo>
                  <a:pt x="418" y="119"/>
                  <a:pt x="416" y="119"/>
                  <a:pt x="415" y="119"/>
                </a:cubicBezTo>
                <a:cubicBezTo>
                  <a:pt x="416" y="119"/>
                  <a:pt x="416" y="119"/>
                  <a:pt x="416" y="119"/>
                </a:cubicBezTo>
                <a:cubicBezTo>
                  <a:pt x="416" y="119"/>
                  <a:pt x="416" y="119"/>
                  <a:pt x="416" y="119"/>
                </a:cubicBezTo>
                <a:cubicBezTo>
                  <a:pt x="416" y="119"/>
                  <a:pt x="416" y="119"/>
                  <a:pt x="416" y="119"/>
                </a:cubicBezTo>
                <a:cubicBezTo>
                  <a:pt x="416" y="119"/>
                  <a:pt x="416" y="119"/>
                  <a:pt x="416" y="119"/>
                </a:cubicBezTo>
                <a:cubicBezTo>
                  <a:pt x="416" y="119"/>
                  <a:pt x="416" y="119"/>
                  <a:pt x="416" y="119"/>
                </a:cubicBezTo>
                <a:cubicBezTo>
                  <a:pt x="416" y="119"/>
                  <a:pt x="416" y="119"/>
                  <a:pt x="416" y="119"/>
                </a:cubicBezTo>
                <a:cubicBezTo>
                  <a:pt x="416" y="119"/>
                  <a:pt x="416" y="119"/>
                  <a:pt x="416" y="119"/>
                </a:cubicBezTo>
                <a:cubicBezTo>
                  <a:pt x="416" y="119"/>
                  <a:pt x="416" y="119"/>
                  <a:pt x="416" y="119"/>
                </a:cubicBezTo>
                <a:cubicBezTo>
                  <a:pt x="415" y="120"/>
                  <a:pt x="414" y="120"/>
                  <a:pt x="412" y="121"/>
                </a:cubicBezTo>
                <a:cubicBezTo>
                  <a:pt x="412" y="121"/>
                  <a:pt x="412" y="122"/>
                  <a:pt x="413" y="123"/>
                </a:cubicBezTo>
                <a:cubicBezTo>
                  <a:pt x="415" y="124"/>
                  <a:pt x="415" y="124"/>
                  <a:pt x="418" y="124"/>
                </a:cubicBezTo>
                <a:cubicBezTo>
                  <a:pt x="418" y="123"/>
                  <a:pt x="420" y="122"/>
                  <a:pt x="420" y="121"/>
                </a:cubicBezTo>
                <a:cubicBezTo>
                  <a:pt x="423" y="122"/>
                  <a:pt x="424" y="125"/>
                  <a:pt x="426" y="126"/>
                </a:cubicBezTo>
                <a:cubicBezTo>
                  <a:pt x="426" y="126"/>
                  <a:pt x="426" y="127"/>
                  <a:pt x="426" y="127"/>
                </a:cubicBezTo>
                <a:cubicBezTo>
                  <a:pt x="425" y="128"/>
                  <a:pt x="424" y="129"/>
                  <a:pt x="423" y="130"/>
                </a:cubicBezTo>
                <a:cubicBezTo>
                  <a:pt x="423" y="131"/>
                  <a:pt x="422" y="131"/>
                  <a:pt x="421" y="131"/>
                </a:cubicBezTo>
                <a:cubicBezTo>
                  <a:pt x="421" y="131"/>
                  <a:pt x="420" y="131"/>
                  <a:pt x="420" y="131"/>
                </a:cubicBezTo>
                <a:cubicBezTo>
                  <a:pt x="419" y="130"/>
                  <a:pt x="419" y="129"/>
                  <a:pt x="419" y="129"/>
                </a:cubicBezTo>
                <a:cubicBezTo>
                  <a:pt x="418" y="128"/>
                  <a:pt x="417" y="128"/>
                  <a:pt x="417" y="128"/>
                </a:cubicBezTo>
                <a:cubicBezTo>
                  <a:pt x="417" y="127"/>
                  <a:pt x="417" y="126"/>
                  <a:pt x="417" y="126"/>
                </a:cubicBezTo>
                <a:cubicBezTo>
                  <a:pt x="416" y="126"/>
                  <a:pt x="416" y="126"/>
                  <a:pt x="415" y="126"/>
                </a:cubicBezTo>
                <a:cubicBezTo>
                  <a:pt x="415" y="127"/>
                  <a:pt x="414" y="128"/>
                  <a:pt x="413" y="128"/>
                </a:cubicBezTo>
                <a:cubicBezTo>
                  <a:pt x="412" y="133"/>
                  <a:pt x="410" y="141"/>
                  <a:pt x="410" y="141"/>
                </a:cubicBezTo>
                <a:cubicBezTo>
                  <a:pt x="411" y="141"/>
                  <a:pt x="411" y="141"/>
                  <a:pt x="412" y="142"/>
                </a:cubicBezTo>
                <a:cubicBezTo>
                  <a:pt x="411" y="143"/>
                  <a:pt x="411" y="143"/>
                  <a:pt x="411" y="143"/>
                </a:cubicBezTo>
                <a:cubicBezTo>
                  <a:pt x="404" y="141"/>
                  <a:pt x="404" y="141"/>
                  <a:pt x="402" y="143"/>
                </a:cubicBezTo>
                <a:cubicBezTo>
                  <a:pt x="403" y="144"/>
                  <a:pt x="404" y="145"/>
                  <a:pt x="404" y="146"/>
                </a:cubicBezTo>
                <a:cubicBezTo>
                  <a:pt x="404" y="147"/>
                  <a:pt x="404" y="147"/>
                  <a:pt x="404" y="147"/>
                </a:cubicBezTo>
                <a:cubicBezTo>
                  <a:pt x="403" y="147"/>
                  <a:pt x="403" y="147"/>
                  <a:pt x="403" y="147"/>
                </a:cubicBezTo>
                <a:cubicBezTo>
                  <a:pt x="401" y="145"/>
                  <a:pt x="399" y="144"/>
                  <a:pt x="397" y="142"/>
                </a:cubicBezTo>
                <a:cubicBezTo>
                  <a:pt x="383" y="149"/>
                  <a:pt x="379" y="151"/>
                  <a:pt x="379" y="144"/>
                </a:cubicBezTo>
                <a:cubicBezTo>
                  <a:pt x="377" y="144"/>
                  <a:pt x="377" y="144"/>
                  <a:pt x="377" y="144"/>
                </a:cubicBezTo>
                <a:cubicBezTo>
                  <a:pt x="376" y="145"/>
                  <a:pt x="375" y="145"/>
                  <a:pt x="374" y="145"/>
                </a:cubicBezTo>
                <a:cubicBezTo>
                  <a:pt x="373" y="145"/>
                  <a:pt x="372" y="145"/>
                  <a:pt x="372" y="145"/>
                </a:cubicBezTo>
                <a:cubicBezTo>
                  <a:pt x="371" y="145"/>
                  <a:pt x="370" y="145"/>
                  <a:pt x="370" y="145"/>
                </a:cubicBezTo>
                <a:cubicBezTo>
                  <a:pt x="370" y="145"/>
                  <a:pt x="370" y="146"/>
                  <a:pt x="370" y="147"/>
                </a:cubicBezTo>
                <a:cubicBezTo>
                  <a:pt x="369" y="148"/>
                  <a:pt x="368" y="148"/>
                  <a:pt x="368" y="148"/>
                </a:cubicBezTo>
                <a:cubicBezTo>
                  <a:pt x="367" y="148"/>
                  <a:pt x="367" y="147"/>
                  <a:pt x="366" y="147"/>
                </a:cubicBezTo>
                <a:cubicBezTo>
                  <a:pt x="366" y="146"/>
                  <a:pt x="365" y="145"/>
                  <a:pt x="364" y="145"/>
                </a:cubicBezTo>
                <a:cubicBezTo>
                  <a:pt x="363" y="145"/>
                  <a:pt x="363" y="145"/>
                  <a:pt x="362" y="145"/>
                </a:cubicBezTo>
                <a:cubicBezTo>
                  <a:pt x="362" y="144"/>
                  <a:pt x="362" y="144"/>
                  <a:pt x="362" y="143"/>
                </a:cubicBezTo>
                <a:cubicBezTo>
                  <a:pt x="362" y="143"/>
                  <a:pt x="363" y="142"/>
                  <a:pt x="363" y="141"/>
                </a:cubicBezTo>
                <a:cubicBezTo>
                  <a:pt x="364" y="141"/>
                  <a:pt x="365" y="141"/>
                  <a:pt x="366" y="141"/>
                </a:cubicBezTo>
                <a:cubicBezTo>
                  <a:pt x="368" y="142"/>
                  <a:pt x="370" y="143"/>
                  <a:pt x="372" y="143"/>
                </a:cubicBezTo>
                <a:cubicBezTo>
                  <a:pt x="372" y="142"/>
                  <a:pt x="374" y="140"/>
                  <a:pt x="374" y="135"/>
                </a:cubicBezTo>
                <a:cubicBezTo>
                  <a:pt x="373" y="134"/>
                  <a:pt x="373" y="134"/>
                  <a:pt x="372" y="134"/>
                </a:cubicBezTo>
                <a:cubicBezTo>
                  <a:pt x="369" y="135"/>
                  <a:pt x="369" y="135"/>
                  <a:pt x="368" y="136"/>
                </a:cubicBezTo>
                <a:cubicBezTo>
                  <a:pt x="367" y="137"/>
                  <a:pt x="367" y="137"/>
                  <a:pt x="367" y="137"/>
                </a:cubicBezTo>
                <a:cubicBezTo>
                  <a:pt x="366" y="137"/>
                  <a:pt x="366" y="137"/>
                  <a:pt x="366" y="137"/>
                </a:cubicBezTo>
                <a:cubicBezTo>
                  <a:pt x="366" y="136"/>
                  <a:pt x="366" y="136"/>
                  <a:pt x="366" y="135"/>
                </a:cubicBezTo>
                <a:cubicBezTo>
                  <a:pt x="366" y="135"/>
                  <a:pt x="367" y="134"/>
                  <a:pt x="367" y="134"/>
                </a:cubicBezTo>
                <a:cubicBezTo>
                  <a:pt x="367" y="132"/>
                  <a:pt x="367" y="132"/>
                  <a:pt x="367" y="131"/>
                </a:cubicBezTo>
                <a:cubicBezTo>
                  <a:pt x="367" y="132"/>
                  <a:pt x="366" y="132"/>
                  <a:pt x="366" y="132"/>
                </a:cubicBezTo>
                <a:cubicBezTo>
                  <a:pt x="365" y="125"/>
                  <a:pt x="365" y="125"/>
                  <a:pt x="364" y="124"/>
                </a:cubicBezTo>
                <a:cubicBezTo>
                  <a:pt x="360" y="128"/>
                  <a:pt x="360" y="128"/>
                  <a:pt x="359" y="128"/>
                </a:cubicBezTo>
                <a:cubicBezTo>
                  <a:pt x="358" y="129"/>
                  <a:pt x="358" y="129"/>
                  <a:pt x="358" y="130"/>
                </a:cubicBezTo>
                <a:cubicBezTo>
                  <a:pt x="358" y="131"/>
                  <a:pt x="358" y="131"/>
                  <a:pt x="358" y="131"/>
                </a:cubicBezTo>
                <a:cubicBezTo>
                  <a:pt x="357" y="132"/>
                  <a:pt x="356" y="132"/>
                  <a:pt x="355" y="133"/>
                </a:cubicBezTo>
                <a:cubicBezTo>
                  <a:pt x="353" y="136"/>
                  <a:pt x="357" y="138"/>
                  <a:pt x="356" y="141"/>
                </a:cubicBezTo>
                <a:cubicBezTo>
                  <a:pt x="356" y="142"/>
                  <a:pt x="356" y="142"/>
                  <a:pt x="356" y="142"/>
                </a:cubicBezTo>
                <a:cubicBezTo>
                  <a:pt x="355" y="144"/>
                  <a:pt x="355" y="144"/>
                  <a:pt x="355" y="144"/>
                </a:cubicBezTo>
                <a:cubicBezTo>
                  <a:pt x="356" y="145"/>
                  <a:pt x="356" y="147"/>
                  <a:pt x="356" y="148"/>
                </a:cubicBezTo>
                <a:cubicBezTo>
                  <a:pt x="356" y="149"/>
                  <a:pt x="356" y="150"/>
                  <a:pt x="356" y="150"/>
                </a:cubicBezTo>
                <a:cubicBezTo>
                  <a:pt x="356" y="150"/>
                  <a:pt x="355" y="150"/>
                  <a:pt x="355" y="150"/>
                </a:cubicBezTo>
                <a:cubicBezTo>
                  <a:pt x="354" y="150"/>
                  <a:pt x="354" y="150"/>
                  <a:pt x="353" y="150"/>
                </a:cubicBezTo>
                <a:cubicBezTo>
                  <a:pt x="351" y="151"/>
                  <a:pt x="351" y="151"/>
                  <a:pt x="350" y="150"/>
                </a:cubicBezTo>
                <a:cubicBezTo>
                  <a:pt x="346" y="150"/>
                  <a:pt x="346" y="150"/>
                  <a:pt x="337" y="156"/>
                </a:cubicBezTo>
                <a:cubicBezTo>
                  <a:pt x="336" y="155"/>
                  <a:pt x="336" y="155"/>
                  <a:pt x="335" y="155"/>
                </a:cubicBezTo>
                <a:cubicBezTo>
                  <a:pt x="335" y="155"/>
                  <a:pt x="335" y="155"/>
                  <a:pt x="334" y="155"/>
                </a:cubicBezTo>
                <a:cubicBezTo>
                  <a:pt x="334" y="155"/>
                  <a:pt x="333" y="155"/>
                  <a:pt x="333" y="155"/>
                </a:cubicBezTo>
                <a:cubicBezTo>
                  <a:pt x="332" y="155"/>
                  <a:pt x="332" y="156"/>
                  <a:pt x="332" y="157"/>
                </a:cubicBezTo>
                <a:cubicBezTo>
                  <a:pt x="334" y="158"/>
                  <a:pt x="334" y="158"/>
                  <a:pt x="334" y="158"/>
                </a:cubicBezTo>
                <a:cubicBezTo>
                  <a:pt x="334" y="159"/>
                  <a:pt x="334" y="160"/>
                  <a:pt x="333" y="161"/>
                </a:cubicBezTo>
                <a:cubicBezTo>
                  <a:pt x="330" y="161"/>
                  <a:pt x="330" y="161"/>
                  <a:pt x="325" y="165"/>
                </a:cubicBezTo>
                <a:cubicBezTo>
                  <a:pt x="324" y="165"/>
                  <a:pt x="324" y="165"/>
                  <a:pt x="324" y="165"/>
                </a:cubicBezTo>
                <a:cubicBezTo>
                  <a:pt x="323" y="165"/>
                  <a:pt x="322" y="165"/>
                  <a:pt x="322" y="165"/>
                </a:cubicBezTo>
                <a:cubicBezTo>
                  <a:pt x="320" y="167"/>
                  <a:pt x="320" y="169"/>
                  <a:pt x="319" y="171"/>
                </a:cubicBezTo>
                <a:cubicBezTo>
                  <a:pt x="317" y="171"/>
                  <a:pt x="316" y="171"/>
                  <a:pt x="314" y="172"/>
                </a:cubicBezTo>
                <a:cubicBezTo>
                  <a:pt x="314" y="173"/>
                  <a:pt x="313" y="174"/>
                  <a:pt x="313" y="175"/>
                </a:cubicBezTo>
                <a:cubicBezTo>
                  <a:pt x="312" y="175"/>
                  <a:pt x="311" y="175"/>
                  <a:pt x="310" y="175"/>
                </a:cubicBezTo>
                <a:cubicBezTo>
                  <a:pt x="309" y="174"/>
                  <a:pt x="309" y="174"/>
                  <a:pt x="309" y="174"/>
                </a:cubicBezTo>
                <a:cubicBezTo>
                  <a:pt x="308" y="174"/>
                  <a:pt x="307" y="174"/>
                  <a:pt x="307" y="174"/>
                </a:cubicBezTo>
                <a:cubicBezTo>
                  <a:pt x="306" y="173"/>
                  <a:pt x="306" y="173"/>
                  <a:pt x="306" y="173"/>
                </a:cubicBezTo>
                <a:cubicBezTo>
                  <a:pt x="305" y="172"/>
                  <a:pt x="305" y="172"/>
                  <a:pt x="304" y="172"/>
                </a:cubicBezTo>
                <a:cubicBezTo>
                  <a:pt x="303" y="173"/>
                  <a:pt x="303" y="174"/>
                  <a:pt x="303" y="175"/>
                </a:cubicBezTo>
                <a:cubicBezTo>
                  <a:pt x="303" y="175"/>
                  <a:pt x="304" y="176"/>
                  <a:pt x="304" y="176"/>
                </a:cubicBezTo>
                <a:cubicBezTo>
                  <a:pt x="304" y="176"/>
                  <a:pt x="303" y="177"/>
                  <a:pt x="303" y="178"/>
                </a:cubicBezTo>
                <a:cubicBezTo>
                  <a:pt x="303" y="179"/>
                  <a:pt x="303" y="179"/>
                  <a:pt x="303" y="179"/>
                </a:cubicBezTo>
                <a:cubicBezTo>
                  <a:pt x="303" y="179"/>
                  <a:pt x="303" y="180"/>
                  <a:pt x="303" y="180"/>
                </a:cubicBezTo>
                <a:cubicBezTo>
                  <a:pt x="301" y="180"/>
                  <a:pt x="298" y="180"/>
                  <a:pt x="296" y="180"/>
                </a:cubicBezTo>
                <a:cubicBezTo>
                  <a:pt x="295" y="179"/>
                  <a:pt x="295" y="179"/>
                  <a:pt x="295" y="178"/>
                </a:cubicBezTo>
                <a:cubicBezTo>
                  <a:pt x="289" y="179"/>
                  <a:pt x="289" y="179"/>
                  <a:pt x="288" y="180"/>
                </a:cubicBezTo>
                <a:cubicBezTo>
                  <a:pt x="288" y="182"/>
                  <a:pt x="289" y="182"/>
                  <a:pt x="289" y="182"/>
                </a:cubicBezTo>
                <a:cubicBezTo>
                  <a:pt x="290" y="183"/>
                  <a:pt x="291" y="184"/>
                  <a:pt x="292" y="184"/>
                </a:cubicBezTo>
                <a:cubicBezTo>
                  <a:pt x="294" y="184"/>
                  <a:pt x="294" y="184"/>
                  <a:pt x="295" y="184"/>
                </a:cubicBezTo>
                <a:cubicBezTo>
                  <a:pt x="298" y="187"/>
                  <a:pt x="298" y="187"/>
                  <a:pt x="298" y="188"/>
                </a:cubicBezTo>
                <a:cubicBezTo>
                  <a:pt x="299" y="191"/>
                  <a:pt x="299" y="193"/>
                  <a:pt x="299" y="195"/>
                </a:cubicBezTo>
                <a:cubicBezTo>
                  <a:pt x="300" y="196"/>
                  <a:pt x="301" y="197"/>
                  <a:pt x="302" y="199"/>
                </a:cubicBezTo>
                <a:cubicBezTo>
                  <a:pt x="302" y="201"/>
                  <a:pt x="302" y="201"/>
                  <a:pt x="297" y="213"/>
                </a:cubicBezTo>
                <a:cubicBezTo>
                  <a:pt x="296" y="214"/>
                  <a:pt x="294" y="215"/>
                  <a:pt x="293" y="215"/>
                </a:cubicBezTo>
                <a:cubicBezTo>
                  <a:pt x="292" y="215"/>
                  <a:pt x="292" y="215"/>
                  <a:pt x="292" y="215"/>
                </a:cubicBezTo>
                <a:cubicBezTo>
                  <a:pt x="289" y="214"/>
                  <a:pt x="286" y="214"/>
                  <a:pt x="283" y="212"/>
                </a:cubicBezTo>
                <a:cubicBezTo>
                  <a:pt x="279" y="211"/>
                  <a:pt x="276" y="211"/>
                  <a:pt x="273" y="211"/>
                </a:cubicBezTo>
                <a:cubicBezTo>
                  <a:pt x="269" y="210"/>
                  <a:pt x="269" y="210"/>
                  <a:pt x="268" y="209"/>
                </a:cubicBezTo>
                <a:cubicBezTo>
                  <a:pt x="268" y="209"/>
                  <a:pt x="268" y="209"/>
                  <a:pt x="268" y="209"/>
                </a:cubicBezTo>
                <a:cubicBezTo>
                  <a:pt x="267" y="210"/>
                  <a:pt x="267" y="210"/>
                  <a:pt x="266" y="210"/>
                </a:cubicBezTo>
                <a:cubicBezTo>
                  <a:pt x="264" y="212"/>
                  <a:pt x="262" y="212"/>
                  <a:pt x="260" y="212"/>
                </a:cubicBezTo>
                <a:cubicBezTo>
                  <a:pt x="260" y="213"/>
                  <a:pt x="260" y="213"/>
                  <a:pt x="260" y="213"/>
                </a:cubicBezTo>
                <a:cubicBezTo>
                  <a:pt x="262" y="217"/>
                  <a:pt x="258" y="221"/>
                  <a:pt x="260" y="225"/>
                </a:cubicBezTo>
                <a:cubicBezTo>
                  <a:pt x="259" y="227"/>
                  <a:pt x="259" y="229"/>
                  <a:pt x="259" y="232"/>
                </a:cubicBezTo>
                <a:cubicBezTo>
                  <a:pt x="254" y="239"/>
                  <a:pt x="254" y="239"/>
                  <a:pt x="255" y="241"/>
                </a:cubicBezTo>
                <a:cubicBezTo>
                  <a:pt x="256" y="243"/>
                  <a:pt x="256" y="244"/>
                  <a:pt x="256" y="244"/>
                </a:cubicBezTo>
                <a:cubicBezTo>
                  <a:pt x="255" y="245"/>
                  <a:pt x="255" y="245"/>
                  <a:pt x="255" y="245"/>
                </a:cubicBezTo>
                <a:cubicBezTo>
                  <a:pt x="254" y="247"/>
                  <a:pt x="254" y="247"/>
                  <a:pt x="254" y="251"/>
                </a:cubicBezTo>
                <a:cubicBezTo>
                  <a:pt x="255" y="251"/>
                  <a:pt x="256" y="251"/>
                  <a:pt x="257" y="251"/>
                </a:cubicBezTo>
                <a:cubicBezTo>
                  <a:pt x="259" y="251"/>
                  <a:pt x="260" y="250"/>
                  <a:pt x="262" y="253"/>
                </a:cubicBezTo>
                <a:cubicBezTo>
                  <a:pt x="263" y="253"/>
                  <a:pt x="264" y="252"/>
                  <a:pt x="265" y="252"/>
                </a:cubicBezTo>
                <a:cubicBezTo>
                  <a:pt x="266" y="252"/>
                  <a:pt x="266" y="252"/>
                  <a:pt x="269" y="254"/>
                </a:cubicBezTo>
                <a:cubicBezTo>
                  <a:pt x="270" y="255"/>
                  <a:pt x="270" y="257"/>
                  <a:pt x="271" y="258"/>
                </a:cubicBezTo>
                <a:cubicBezTo>
                  <a:pt x="271" y="258"/>
                  <a:pt x="272" y="258"/>
                  <a:pt x="272" y="258"/>
                </a:cubicBezTo>
                <a:cubicBezTo>
                  <a:pt x="271" y="257"/>
                  <a:pt x="271" y="257"/>
                  <a:pt x="271" y="257"/>
                </a:cubicBezTo>
                <a:cubicBezTo>
                  <a:pt x="281" y="254"/>
                  <a:pt x="289" y="246"/>
                  <a:pt x="301" y="246"/>
                </a:cubicBezTo>
                <a:cubicBezTo>
                  <a:pt x="303" y="244"/>
                  <a:pt x="303" y="243"/>
                  <a:pt x="303" y="242"/>
                </a:cubicBezTo>
                <a:cubicBezTo>
                  <a:pt x="302" y="241"/>
                  <a:pt x="301" y="240"/>
                  <a:pt x="301" y="239"/>
                </a:cubicBezTo>
                <a:cubicBezTo>
                  <a:pt x="301" y="238"/>
                  <a:pt x="301" y="238"/>
                  <a:pt x="304" y="232"/>
                </a:cubicBezTo>
                <a:cubicBezTo>
                  <a:pt x="306" y="229"/>
                  <a:pt x="320" y="226"/>
                  <a:pt x="320" y="226"/>
                </a:cubicBezTo>
                <a:cubicBezTo>
                  <a:pt x="322" y="224"/>
                  <a:pt x="322" y="223"/>
                  <a:pt x="322" y="222"/>
                </a:cubicBezTo>
                <a:cubicBezTo>
                  <a:pt x="322" y="222"/>
                  <a:pt x="322" y="222"/>
                  <a:pt x="322" y="221"/>
                </a:cubicBezTo>
                <a:cubicBezTo>
                  <a:pt x="322" y="216"/>
                  <a:pt x="322" y="212"/>
                  <a:pt x="329" y="214"/>
                </a:cubicBezTo>
                <a:cubicBezTo>
                  <a:pt x="330" y="214"/>
                  <a:pt x="330" y="214"/>
                  <a:pt x="330" y="214"/>
                </a:cubicBezTo>
                <a:cubicBezTo>
                  <a:pt x="330" y="214"/>
                  <a:pt x="330" y="214"/>
                  <a:pt x="330" y="214"/>
                </a:cubicBezTo>
                <a:cubicBezTo>
                  <a:pt x="330" y="214"/>
                  <a:pt x="330" y="214"/>
                  <a:pt x="330" y="214"/>
                </a:cubicBezTo>
                <a:cubicBezTo>
                  <a:pt x="330" y="214"/>
                  <a:pt x="330" y="214"/>
                  <a:pt x="330" y="214"/>
                </a:cubicBezTo>
                <a:cubicBezTo>
                  <a:pt x="330" y="214"/>
                  <a:pt x="330" y="214"/>
                  <a:pt x="330" y="214"/>
                </a:cubicBezTo>
                <a:cubicBezTo>
                  <a:pt x="330" y="214"/>
                  <a:pt x="330" y="214"/>
                  <a:pt x="330" y="214"/>
                </a:cubicBezTo>
                <a:cubicBezTo>
                  <a:pt x="330" y="214"/>
                  <a:pt x="330" y="214"/>
                  <a:pt x="330" y="214"/>
                </a:cubicBezTo>
                <a:cubicBezTo>
                  <a:pt x="331" y="214"/>
                  <a:pt x="331" y="214"/>
                  <a:pt x="331" y="214"/>
                </a:cubicBezTo>
                <a:cubicBezTo>
                  <a:pt x="334" y="216"/>
                  <a:pt x="334" y="216"/>
                  <a:pt x="336" y="216"/>
                </a:cubicBezTo>
                <a:cubicBezTo>
                  <a:pt x="337" y="216"/>
                  <a:pt x="337" y="216"/>
                  <a:pt x="338" y="216"/>
                </a:cubicBezTo>
                <a:cubicBezTo>
                  <a:pt x="338" y="216"/>
                  <a:pt x="339" y="216"/>
                  <a:pt x="340" y="216"/>
                </a:cubicBezTo>
                <a:cubicBezTo>
                  <a:pt x="340" y="214"/>
                  <a:pt x="340" y="214"/>
                  <a:pt x="342" y="212"/>
                </a:cubicBezTo>
                <a:cubicBezTo>
                  <a:pt x="344" y="212"/>
                  <a:pt x="344" y="212"/>
                  <a:pt x="345" y="212"/>
                </a:cubicBezTo>
                <a:cubicBezTo>
                  <a:pt x="346" y="212"/>
                  <a:pt x="348" y="212"/>
                  <a:pt x="351" y="208"/>
                </a:cubicBezTo>
                <a:cubicBezTo>
                  <a:pt x="358" y="209"/>
                  <a:pt x="357" y="217"/>
                  <a:pt x="362" y="220"/>
                </a:cubicBezTo>
                <a:cubicBezTo>
                  <a:pt x="363" y="220"/>
                  <a:pt x="364" y="221"/>
                  <a:pt x="364" y="223"/>
                </a:cubicBezTo>
                <a:cubicBezTo>
                  <a:pt x="380" y="233"/>
                  <a:pt x="388" y="241"/>
                  <a:pt x="387" y="246"/>
                </a:cubicBezTo>
                <a:cubicBezTo>
                  <a:pt x="385" y="247"/>
                  <a:pt x="373" y="249"/>
                  <a:pt x="369" y="249"/>
                </a:cubicBezTo>
                <a:cubicBezTo>
                  <a:pt x="369" y="249"/>
                  <a:pt x="368" y="250"/>
                  <a:pt x="368" y="250"/>
                </a:cubicBezTo>
                <a:cubicBezTo>
                  <a:pt x="371" y="252"/>
                  <a:pt x="373" y="255"/>
                  <a:pt x="377" y="256"/>
                </a:cubicBezTo>
                <a:cubicBezTo>
                  <a:pt x="379" y="256"/>
                  <a:pt x="382" y="256"/>
                  <a:pt x="384" y="256"/>
                </a:cubicBezTo>
                <a:cubicBezTo>
                  <a:pt x="384" y="255"/>
                  <a:pt x="384" y="253"/>
                  <a:pt x="384" y="252"/>
                </a:cubicBezTo>
                <a:cubicBezTo>
                  <a:pt x="389" y="250"/>
                  <a:pt x="392" y="245"/>
                  <a:pt x="396" y="242"/>
                </a:cubicBezTo>
                <a:cubicBezTo>
                  <a:pt x="396" y="240"/>
                  <a:pt x="396" y="240"/>
                  <a:pt x="396" y="239"/>
                </a:cubicBezTo>
                <a:cubicBezTo>
                  <a:pt x="393" y="239"/>
                  <a:pt x="393" y="239"/>
                  <a:pt x="392" y="239"/>
                </a:cubicBezTo>
                <a:cubicBezTo>
                  <a:pt x="391" y="239"/>
                  <a:pt x="391" y="238"/>
                  <a:pt x="391" y="238"/>
                </a:cubicBezTo>
                <a:cubicBezTo>
                  <a:pt x="393" y="236"/>
                  <a:pt x="394" y="236"/>
                  <a:pt x="395" y="236"/>
                </a:cubicBezTo>
                <a:cubicBezTo>
                  <a:pt x="398" y="237"/>
                  <a:pt x="398" y="237"/>
                  <a:pt x="400" y="239"/>
                </a:cubicBezTo>
                <a:cubicBezTo>
                  <a:pt x="400" y="239"/>
                  <a:pt x="400" y="239"/>
                  <a:pt x="400" y="234"/>
                </a:cubicBezTo>
                <a:cubicBezTo>
                  <a:pt x="396" y="231"/>
                  <a:pt x="391" y="230"/>
                  <a:pt x="389" y="226"/>
                </a:cubicBezTo>
                <a:cubicBezTo>
                  <a:pt x="388" y="226"/>
                  <a:pt x="385" y="226"/>
                  <a:pt x="380" y="221"/>
                </a:cubicBezTo>
                <a:cubicBezTo>
                  <a:pt x="381" y="219"/>
                  <a:pt x="381" y="219"/>
                  <a:pt x="375" y="215"/>
                </a:cubicBezTo>
                <a:cubicBezTo>
                  <a:pt x="375" y="214"/>
                  <a:pt x="374" y="214"/>
                  <a:pt x="374" y="214"/>
                </a:cubicBezTo>
                <a:cubicBezTo>
                  <a:pt x="374" y="213"/>
                  <a:pt x="373" y="212"/>
                  <a:pt x="373" y="211"/>
                </a:cubicBezTo>
                <a:cubicBezTo>
                  <a:pt x="372" y="210"/>
                  <a:pt x="370" y="210"/>
                  <a:pt x="369" y="210"/>
                </a:cubicBezTo>
                <a:cubicBezTo>
                  <a:pt x="369" y="209"/>
                  <a:pt x="369" y="209"/>
                  <a:pt x="369" y="208"/>
                </a:cubicBezTo>
                <a:cubicBezTo>
                  <a:pt x="370" y="207"/>
                  <a:pt x="370" y="207"/>
                  <a:pt x="370" y="207"/>
                </a:cubicBezTo>
                <a:cubicBezTo>
                  <a:pt x="371" y="206"/>
                  <a:pt x="371" y="205"/>
                  <a:pt x="371" y="205"/>
                </a:cubicBezTo>
                <a:cubicBezTo>
                  <a:pt x="371" y="204"/>
                  <a:pt x="371" y="203"/>
                  <a:pt x="371" y="202"/>
                </a:cubicBezTo>
                <a:cubicBezTo>
                  <a:pt x="374" y="201"/>
                  <a:pt x="375" y="202"/>
                  <a:pt x="376" y="205"/>
                </a:cubicBezTo>
                <a:cubicBezTo>
                  <a:pt x="384" y="206"/>
                  <a:pt x="386" y="216"/>
                  <a:pt x="394" y="217"/>
                </a:cubicBezTo>
                <a:cubicBezTo>
                  <a:pt x="394" y="218"/>
                  <a:pt x="394" y="218"/>
                  <a:pt x="395" y="218"/>
                </a:cubicBezTo>
                <a:cubicBezTo>
                  <a:pt x="398" y="222"/>
                  <a:pt x="404" y="223"/>
                  <a:pt x="406" y="228"/>
                </a:cubicBezTo>
                <a:cubicBezTo>
                  <a:pt x="404" y="234"/>
                  <a:pt x="404" y="234"/>
                  <a:pt x="406" y="236"/>
                </a:cubicBezTo>
                <a:cubicBezTo>
                  <a:pt x="407" y="239"/>
                  <a:pt x="407" y="242"/>
                  <a:pt x="411" y="242"/>
                </a:cubicBezTo>
                <a:cubicBezTo>
                  <a:pt x="413" y="244"/>
                  <a:pt x="413" y="246"/>
                  <a:pt x="413" y="247"/>
                </a:cubicBezTo>
                <a:cubicBezTo>
                  <a:pt x="412" y="247"/>
                  <a:pt x="411" y="247"/>
                  <a:pt x="410" y="247"/>
                </a:cubicBezTo>
                <a:cubicBezTo>
                  <a:pt x="410" y="247"/>
                  <a:pt x="409" y="246"/>
                  <a:pt x="409" y="246"/>
                </a:cubicBezTo>
                <a:cubicBezTo>
                  <a:pt x="409" y="246"/>
                  <a:pt x="408" y="247"/>
                  <a:pt x="408" y="247"/>
                </a:cubicBezTo>
                <a:cubicBezTo>
                  <a:pt x="411" y="251"/>
                  <a:pt x="411" y="251"/>
                  <a:pt x="414" y="252"/>
                </a:cubicBezTo>
                <a:cubicBezTo>
                  <a:pt x="414" y="252"/>
                  <a:pt x="414" y="251"/>
                  <a:pt x="414" y="251"/>
                </a:cubicBezTo>
                <a:cubicBezTo>
                  <a:pt x="416" y="252"/>
                  <a:pt x="417" y="252"/>
                  <a:pt x="419" y="254"/>
                </a:cubicBezTo>
                <a:cubicBezTo>
                  <a:pt x="418" y="256"/>
                  <a:pt x="418" y="257"/>
                  <a:pt x="419" y="258"/>
                </a:cubicBezTo>
                <a:cubicBezTo>
                  <a:pt x="421" y="259"/>
                  <a:pt x="421" y="259"/>
                  <a:pt x="422" y="259"/>
                </a:cubicBezTo>
                <a:cubicBezTo>
                  <a:pt x="423" y="259"/>
                  <a:pt x="424" y="259"/>
                  <a:pt x="424" y="259"/>
                </a:cubicBezTo>
                <a:cubicBezTo>
                  <a:pt x="425" y="258"/>
                  <a:pt x="426" y="257"/>
                  <a:pt x="426" y="256"/>
                </a:cubicBezTo>
                <a:cubicBezTo>
                  <a:pt x="426" y="255"/>
                  <a:pt x="426" y="255"/>
                  <a:pt x="426" y="254"/>
                </a:cubicBezTo>
                <a:cubicBezTo>
                  <a:pt x="426" y="254"/>
                  <a:pt x="426" y="253"/>
                  <a:pt x="426" y="253"/>
                </a:cubicBezTo>
                <a:cubicBezTo>
                  <a:pt x="426" y="252"/>
                  <a:pt x="427" y="252"/>
                  <a:pt x="427" y="251"/>
                </a:cubicBezTo>
                <a:cubicBezTo>
                  <a:pt x="428" y="252"/>
                  <a:pt x="430" y="252"/>
                  <a:pt x="430" y="253"/>
                </a:cubicBezTo>
                <a:cubicBezTo>
                  <a:pt x="431" y="253"/>
                  <a:pt x="432" y="253"/>
                  <a:pt x="432" y="253"/>
                </a:cubicBezTo>
                <a:cubicBezTo>
                  <a:pt x="432" y="253"/>
                  <a:pt x="433" y="252"/>
                  <a:pt x="433" y="252"/>
                </a:cubicBezTo>
                <a:cubicBezTo>
                  <a:pt x="433" y="251"/>
                  <a:pt x="433" y="249"/>
                  <a:pt x="433" y="248"/>
                </a:cubicBezTo>
                <a:cubicBezTo>
                  <a:pt x="435" y="248"/>
                  <a:pt x="436" y="248"/>
                  <a:pt x="437" y="248"/>
                </a:cubicBezTo>
                <a:cubicBezTo>
                  <a:pt x="436" y="246"/>
                  <a:pt x="435" y="246"/>
                  <a:pt x="433" y="245"/>
                </a:cubicBezTo>
                <a:cubicBezTo>
                  <a:pt x="433" y="246"/>
                  <a:pt x="432" y="247"/>
                  <a:pt x="432" y="248"/>
                </a:cubicBezTo>
                <a:cubicBezTo>
                  <a:pt x="429" y="248"/>
                  <a:pt x="429" y="247"/>
                  <a:pt x="427" y="241"/>
                </a:cubicBezTo>
                <a:cubicBezTo>
                  <a:pt x="424" y="240"/>
                  <a:pt x="424" y="240"/>
                  <a:pt x="422" y="238"/>
                </a:cubicBezTo>
                <a:cubicBezTo>
                  <a:pt x="422" y="237"/>
                  <a:pt x="422" y="237"/>
                  <a:pt x="422" y="236"/>
                </a:cubicBezTo>
                <a:cubicBezTo>
                  <a:pt x="424" y="236"/>
                  <a:pt x="424" y="236"/>
                  <a:pt x="424" y="236"/>
                </a:cubicBezTo>
                <a:cubicBezTo>
                  <a:pt x="425" y="236"/>
                  <a:pt x="426" y="237"/>
                  <a:pt x="427" y="237"/>
                </a:cubicBezTo>
                <a:cubicBezTo>
                  <a:pt x="429" y="237"/>
                  <a:pt x="429" y="237"/>
                  <a:pt x="430" y="237"/>
                </a:cubicBezTo>
                <a:cubicBezTo>
                  <a:pt x="430" y="237"/>
                  <a:pt x="430" y="238"/>
                  <a:pt x="431" y="238"/>
                </a:cubicBezTo>
                <a:cubicBezTo>
                  <a:pt x="431" y="237"/>
                  <a:pt x="431" y="235"/>
                  <a:pt x="431" y="234"/>
                </a:cubicBezTo>
                <a:cubicBezTo>
                  <a:pt x="433" y="232"/>
                  <a:pt x="433" y="232"/>
                  <a:pt x="442" y="236"/>
                </a:cubicBezTo>
                <a:cubicBezTo>
                  <a:pt x="442" y="236"/>
                  <a:pt x="443" y="237"/>
                  <a:pt x="443" y="238"/>
                </a:cubicBezTo>
                <a:cubicBezTo>
                  <a:pt x="443" y="238"/>
                  <a:pt x="443" y="238"/>
                  <a:pt x="444" y="238"/>
                </a:cubicBezTo>
                <a:cubicBezTo>
                  <a:pt x="445" y="240"/>
                  <a:pt x="445" y="240"/>
                  <a:pt x="445" y="240"/>
                </a:cubicBezTo>
                <a:cubicBezTo>
                  <a:pt x="444" y="240"/>
                  <a:pt x="443" y="241"/>
                  <a:pt x="443" y="241"/>
                </a:cubicBezTo>
                <a:cubicBezTo>
                  <a:pt x="443" y="244"/>
                  <a:pt x="448" y="245"/>
                  <a:pt x="447" y="249"/>
                </a:cubicBezTo>
                <a:cubicBezTo>
                  <a:pt x="447" y="250"/>
                  <a:pt x="447" y="251"/>
                  <a:pt x="447" y="251"/>
                </a:cubicBezTo>
                <a:cubicBezTo>
                  <a:pt x="447" y="252"/>
                  <a:pt x="447" y="252"/>
                  <a:pt x="447" y="253"/>
                </a:cubicBezTo>
                <a:cubicBezTo>
                  <a:pt x="447" y="254"/>
                  <a:pt x="448" y="255"/>
                  <a:pt x="449" y="256"/>
                </a:cubicBezTo>
                <a:cubicBezTo>
                  <a:pt x="449" y="256"/>
                  <a:pt x="449" y="256"/>
                  <a:pt x="449" y="256"/>
                </a:cubicBezTo>
                <a:cubicBezTo>
                  <a:pt x="450" y="257"/>
                  <a:pt x="450" y="257"/>
                  <a:pt x="450" y="257"/>
                </a:cubicBezTo>
                <a:cubicBezTo>
                  <a:pt x="450" y="257"/>
                  <a:pt x="450" y="257"/>
                  <a:pt x="450" y="257"/>
                </a:cubicBezTo>
                <a:cubicBezTo>
                  <a:pt x="451" y="258"/>
                  <a:pt x="451" y="258"/>
                  <a:pt x="451" y="258"/>
                </a:cubicBezTo>
                <a:cubicBezTo>
                  <a:pt x="452" y="258"/>
                  <a:pt x="452" y="258"/>
                  <a:pt x="452" y="258"/>
                </a:cubicBezTo>
                <a:cubicBezTo>
                  <a:pt x="452" y="259"/>
                  <a:pt x="452" y="259"/>
                  <a:pt x="452" y="260"/>
                </a:cubicBezTo>
                <a:cubicBezTo>
                  <a:pt x="452" y="261"/>
                  <a:pt x="452" y="261"/>
                  <a:pt x="452" y="261"/>
                </a:cubicBezTo>
                <a:cubicBezTo>
                  <a:pt x="451" y="261"/>
                  <a:pt x="451" y="261"/>
                  <a:pt x="451" y="261"/>
                </a:cubicBezTo>
                <a:cubicBezTo>
                  <a:pt x="451" y="262"/>
                  <a:pt x="451" y="262"/>
                  <a:pt x="451" y="262"/>
                </a:cubicBezTo>
                <a:cubicBezTo>
                  <a:pt x="451" y="263"/>
                  <a:pt x="451" y="264"/>
                  <a:pt x="452" y="265"/>
                </a:cubicBezTo>
                <a:cubicBezTo>
                  <a:pt x="452" y="266"/>
                  <a:pt x="452" y="266"/>
                  <a:pt x="452" y="266"/>
                </a:cubicBezTo>
                <a:cubicBezTo>
                  <a:pt x="453" y="266"/>
                  <a:pt x="453" y="266"/>
                  <a:pt x="453" y="266"/>
                </a:cubicBezTo>
                <a:cubicBezTo>
                  <a:pt x="454" y="265"/>
                  <a:pt x="454" y="265"/>
                  <a:pt x="454" y="265"/>
                </a:cubicBezTo>
                <a:cubicBezTo>
                  <a:pt x="454" y="263"/>
                  <a:pt x="454" y="263"/>
                  <a:pt x="454" y="263"/>
                </a:cubicBezTo>
                <a:cubicBezTo>
                  <a:pt x="454" y="262"/>
                  <a:pt x="454" y="261"/>
                  <a:pt x="454" y="261"/>
                </a:cubicBezTo>
                <a:cubicBezTo>
                  <a:pt x="455" y="259"/>
                  <a:pt x="455" y="259"/>
                  <a:pt x="455" y="259"/>
                </a:cubicBezTo>
                <a:cubicBezTo>
                  <a:pt x="456" y="259"/>
                  <a:pt x="456" y="259"/>
                  <a:pt x="456" y="259"/>
                </a:cubicBezTo>
                <a:cubicBezTo>
                  <a:pt x="456" y="260"/>
                  <a:pt x="456" y="260"/>
                  <a:pt x="456" y="260"/>
                </a:cubicBezTo>
                <a:cubicBezTo>
                  <a:pt x="457" y="260"/>
                  <a:pt x="457" y="260"/>
                  <a:pt x="457" y="260"/>
                </a:cubicBezTo>
                <a:cubicBezTo>
                  <a:pt x="457" y="261"/>
                  <a:pt x="457" y="261"/>
                  <a:pt x="457" y="261"/>
                </a:cubicBezTo>
                <a:cubicBezTo>
                  <a:pt x="458" y="261"/>
                  <a:pt x="459" y="262"/>
                  <a:pt x="459" y="262"/>
                </a:cubicBezTo>
                <a:cubicBezTo>
                  <a:pt x="460" y="263"/>
                  <a:pt x="460" y="263"/>
                  <a:pt x="460" y="263"/>
                </a:cubicBezTo>
                <a:cubicBezTo>
                  <a:pt x="460" y="264"/>
                  <a:pt x="460" y="264"/>
                  <a:pt x="460" y="264"/>
                </a:cubicBezTo>
                <a:cubicBezTo>
                  <a:pt x="461" y="264"/>
                  <a:pt x="461" y="264"/>
                  <a:pt x="461" y="264"/>
                </a:cubicBezTo>
                <a:cubicBezTo>
                  <a:pt x="462" y="264"/>
                  <a:pt x="462" y="264"/>
                  <a:pt x="462" y="264"/>
                </a:cubicBezTo>
                <a:cubicBezTo>
                  <a:pt x="462" y="264"/>
                  <a:pt x="464" y="264"/>
                  <a:pt x="464" y="265"/>
                </a:cubicBezTo>
                <a:cubicBezTo>
                  <a:pt x="466" y="265"/>
                  <a:pt x="466" y="265"/>
                  <a:pt x="466" y="265"/>
                </a:cubicBezTo>
                <a:cubicBezTo>
                  <a:pt x="467" y="265"/>
                  <a:pt x="467" y="265"/>
                  <a:pt x="467" y="265"/>
                </a:cubicBezTo>
                <a:cubicBezTo>
                  <a:pt x="467" y="264"/>
                  <a:pt x="467" y="264"/>
                  <a:pt x="467" y="264"/>
                </a:cubicBezTo>
                <a:cubicBezTo>
                  <a:pt x="467" y="264"/>
                  <a:pt x="467" y="264"/>
                  <a:pt x="467" y="264"/>
                </a:cubicBezTo>
                <a:cubicBezTo>
                  <a:pt x="467" y="263"/>
                  <a:pt x="467" y="263"/>
                  <a:pt x="467" y="263"/>
                </a:cubicBezTo>
                <a:cubicBezTo>
                  <a:pt x="467" y="262"/>
                  <a:pt x="467" y="261"/>
                  <a:pt x="468" y="260"/>
                </a:cubicBezTo>
                <a:cubicBezTo>
                  <a:pt x="468" y="259"/>
                  <a:pt x="468" y="259"/>
                  <a:pt x="468" y="259"/>
                </a:cubicBezTo>
                <a:cubicBezTo>
                  <a:pt x="469" y="259"/>
                  <a:pt x="469" y="259"/>
                  <a:pt x="469" y="259"/>
                </a:cubicBezTo>
                <a:cubicBezTo>
                  <a:pt x="470" y="259"/>
                  <a:pt x="471" y="259"/>
                  <a:pt x="472" y="260"/>
                </a:cubicBezTo>
                <a:cubicBezTo>
                  <a:pt x="474" y="261"/>
                  <a:pt x="474" y="261"/>
                  <a:pt x="474" y="261"/>
                </a:cubicBezTo>
                <a:cubicBezTo>
                  <a:pt x="476" y="263"/>
                  <a:pt x="476" y="263"/>
                  <a:pt x="476" y="263"/>
                </a:cubicBezTo>
                <a:cubicBezTo>
                  <a:pt x="477" y="263"/>
                  <a:pt x="477" y="263"/>
                  <a:pt x="477" y="263"/>
                </a:cubicBezTo>
                <a:cubicBezTo>
                  <a:pt x="477" y="264"/>
                  <a:pt x="477" y="264"/>
                  <a:pt x="477" y="264"/>
                </a:cubicBezTo>
                <a:cubicBezTo>
                  <a:pt x="478" y="264"/>
                  <a:pt x="478" y="264"/>
                  <a:pt x="478" y="264"/>
                </a:cubicBezTo>
                <a:cubicBezTo>
                  <a:pt x="478" y="264"/>
                  <a:pt x="478" y="264"/>
                  <a:pt x="478" y="264"/>
                </a:cubicBezTo>
                <a:cubicBezTo>
                  <a:pt x="481" y="264"/>
                  <a:pt x="484" y="264"/>
                  <a:pt x="486" y="265"/>
                </a:cubicBezTo>
                <a:cubicBezTo>
                  <a:pt x="486" y="264"/>
                  <a:pt x="486" y="263"/>
                  <a:pt x="486" y="263"/>
                </a:cubicBezTo>
                <a:cubicBezTo>
                  <a:pt x="486" y="262"/>
                  <a:pt x="486" y="262"/>
                  <a:pt x="486" y="262"/>
                </a:cubicBezTo>
                <a:cubicBezTo>
                  <a:pt x="486" y="261"/>
                  <a:pt x="486" y="261"/>
                  <a:pt x="486" y="260"/>
                </a:cubicBezTo>
                <a:cubicBezTo>
                  <a:pt x="486" y="260"/>
                  <a:pt x="487" y="260"/>
                  <a:pt x="487" y="260"/>
                </a:cubicBezTo>
                <a:cubicBezTo>
                  <a:pt x="488" y="259"/>
                  <a:pt x="488" y="259"/>
                  <a:pt x="488" y="259"/>
                </a:cubicBezTo>
                <a:cubicBezTo>
                  <a:pt x="489" y="259"/>
                  <a:pt x="489" y="259"/>
                  <a:pt x="489" y="259"/>
                </a:cubicBezTo>
                <a:cubicBezTo>
                  <a:pt x="490" y="260"/>
                  <a:pt x="491" y="261"/>
                  <a:pt x="492" y="261"/>
                </a:cubicBezTo>
                <a:cubicBezTo>
                  <a:pt x="493" y="262"/>
                  <a:pt x="494" y="262"/>
                  <a:pt x="494" y="262"/>
                </a:cubicBezTo>
                <a:cubicBezTo>
                  <a:pt x="494" y="261"/>
                  <a:pt x="494" y="261"/>
                  <a:pt x="494" y="261"/>
                </a:cubicBezTo>
                <a:cubicBezTo>
                  <a:pt x="495" y="261"/>
                  <a:pt x="495" y="261"/>
                  <a:pt x="495" y="261"/>
                </a:cubicBezTo>
                <a:cubicBezTo>
                  <a:pt x="495" y="260"/>
                  <a:pt x="495" y="260"/>
                  <a:pt x="495" y="260"/>
                </a:cubicBezTo>
                <a:cubicBezTo>
                  <a:pt x="496" y="260"/>
                  <a:pt x="496" y="260"/>
                  <a:pt x="496" y="260"/>
                </a:cubicBezTo>
                <a:cubicBezTo>
                  <a:pt x="497" y="262"/>
                  <a:pt x="497" y="262"/>
                  <a:pt x="497" y="262"/>
                </a:cubicBezTo>
                <a:cubicBezTo>
                  <a:pt x="497" y="263"/>
                  <a:pt x="497" y="263"/>
                  <a:pt x="497" y="263"/>
                </a:cubicBezTo>
                <a:cubicBezTo>
                  <a:pt x="497" y="264"/>
                  <a:pt x="497" y="265"/>
                  <a:pt x="497" y="266"/>
                </a:cubicBezTo>
                <a:cubicBezTo>
                  <a:pt x="496" y="268"/>
                  <a:pt x="496" y="270"/>
                  <a:pt x="497" y="273"/>
                </a:cubicBezTo>
                <a:cubicBezTo>
                  <a:pt x="497" y="273"/>
                  <a:pt x="497" y="273"/>
                  <a:pt x="497" y="273"/>
                </a:cubicBezTo>
                <a:cubicBezTo>
                  <a:pt x="497" y="274"/>
                  <a:pt x="498" y="274"/>
                  <a:pt x="498" y="275"/>
                </a:cubicBezTo>
                <a:cubicBezTo>
                  <a:pt x="498" y="275"/>
                  <a:pt x="497" y="276"/>
                  <a:pt x="497" y="277"/>
                </a:cubicBezTo>
                <a:cubicBezTo>
                  <a:pt x="497" y="277"/>
                  <a:pt x="497" y="277"/>
                  <a:pt x="497" y="277"/>
                </a:cubicBezTo>
                <a:cubicBezTo>
                  <a:pt x="497" y="278"/>
                  <a:pt x="497" y="278"/>
                  <a:pt x="497" y="278"/>
                </a:cubicBezTo>
                <a:cubicBezTo>
                  <a:pt x="496" y="280"/>
                  <a:pt x="496" y="280"/>
                  <a:pt x="496" y="280"/>
                </a:cubicBezTo>
                <a:cubicBezTo>
                  <a:pt x="496" y="280"/>
                  <a:pt x="496" y="280"/>
                  <a:pt x="496" y="280"/>
                </a:cubicBezTo>
                <a:cubicBezTo>
                  <a:pt x="494" y="284"/>
                  <a:pt x="494" y="284"/>
                  <a:pt x="493" y="284"/>
                </a:cubicBezTo>
                <a:cubicBezTo>
                  <a:pt x="492" y="285"/>
                  <a:pt x="492" y="285"/>
                  <a:pt x="492" y="285"/>
                </a:cubicBezTo>
                <a:cubicBezTo>
                  <a:pt x="492" y="285"/>
                  <a:pt x="492" y="285"/>
                  <a:pt x="492" y="285"/>
                </a:cubicBezTo>
                <a:cubicBezTo>
                  <a:pt x="492" y="286"/>
                  <a:pt x="492" y="286"/>
                  <a:pt x="492" y="286"/>
                </a:cubicBezTo>
                <a:cubicBezTo>
                  <a:pt x="514" y="287"/>
                  <a:pt x="537" y="287"/>
                  <a:pt x="558" y="288"/>
                </a:cubicBezTo>
                <a:cubicBezTo>
                  <a:pt x="575" y="288"/>
                  <a:pt x="590" y="288"/>
                  <a:pt x="605" y="288"/>
                </a:cubicBezTo>
                <a:moveTo>
                  <a:pt x="554" y="46"/>
                </a:moveTo>
                <a:cubicBezTo>
                  <a:pt x="531" y="34"/>
                  <a:pt x="531" y="34"/>
                  <a:pt x="531" y="34"/>
                </a:cubicBezTo>
                <a:cubicBezTo>
                  <a:pt x="531" y="34"/>
                  <a:pt x="531" y="34"/>
                  <a:pt x="531" y="34"/>
                </a:cubicBezTo>
                <a:cubicBezTo>
                  <a:pt x="532" y="34"/>
                  <a:pt x="532" y="34"/>
                  <a:pt x="532" y="34"/>
                </a:cubicBezTo>
                <a:cubicBezTo>
                  <a:pt x="533" y="35"/>
                  <a:pt x="533" y="35"/>
                  <a:pt x="533" y="35"/>
                </a:cubicBezTo>
                <a:cubicBezTo>
                  <a:pt x="532" y="35"/>
                  <a:pt x="532" y="35"/>
                  <a:pt x="532" y="35"/>
                </a:cubicBezTo>
                <a:cubicBezTo>
                  <a:pt x="533" y="35"/>
                  <a:pt x="533" y="35"/>
                  <a:pt x="533" y="35"/>
                </a:cubicBezTo>
                <a:cubicBezTo>
                  <a:pt x="534" y="35"/>
                  <a:pt x="534" y="35"/>
                  <a:pt x="534" y="35"/>
                </a:cubicBezTo>
                <a:cubicBezTo>
                  <a:pt x="533" y="35"/>
                  <a:pt x="533" y="35"/>
                  <a:pt x="533" y="35"/>
                </a:cubicBezTo>
                <a:cubicBezTo>
                  <a:pt x="532" y="35"/>
                  <a:pt x="530" y="34"/>
                  <a:pt x="529" y="33"/>
                </a:cubicBezTo>
                <a:cubicBezTo>
                  <a:pt x="530" y="33"/>
                  <a:pt x="530" y="34"/>
                  <a:pt x="531" y="34"/>
                </a:cubicBezTo>
                <a:cubicBezTo>
                  <a:pt x="531" y="34"/>
                  <a:pt x="530" y="34"/>
                  <a:pt x="529" y="33"/>
                </a:cubicBezTo>
                <a:cubicBezTo>
                  <a:pt x="528" y="33"/>
                  <a:pt x="528" y="33"/>
                  <a:pt x="525" y="31"/>
                </a:cubicBezTo>
                <a:cubicBezTo>
                  <a:pt x="524" y="31"/>
                  <a:pt x="524" y="31"/>
                  <a:pt x="524" y="31"/>
                </a:cubicBezTo>
                <a:cubicBezTo>
                  <a:pt x="523" y="31"/>
                  <a:pt x="523" y="31"/>
                  <a:pt x="523" y="31"/>
                </a:cubicBezTo>
                <a:cubicBezTo>
                  <a:pt x="525" y="32"/>
                  <a:pt x="527" y="32"/>
                  <a:pt x="529" y="33"/>
                </a:cubicBezTo>
                <a:cubicBezTo>
                  <a:pt x="529" y="33"/>
                  <a:pt x="529" y="33"/>
                  <a:pt x="529" y="33"/>
                </a:cubicBezTo>
                <a:cubicBezTo>
                  <a:pt x="529" y="34"/>
                  <a:pt x="529" y="34"/>
                  <a:pt x="529" y="34"/>
                </a:cubicBezTo>
                <a:cubicBezTo>
                  <a:pt x="530" y="34"/>
                  <a:pt x="531" y="34"/>
                  <a:pt x="532" y="35"/>
                </a:cubicBezTo>
                <a:cubicBezTo>
                  <a:pt x="532" y="35"/>
                  <a:pt x="532" y="35"/>
                  <a:pt x="533" y="35"/>
                </a:cubicBezTo>
                <a:cubicBezTo>
                  <a:pt x="533" y="35"/>
                  <a:pt x="534" y="36"/>
                  <a:pt x="534" y="36"/>
                </a:cubicBezTo>
                <a:cubicBezTo>
                  <a:pt x="534" y="36"/>
                  <a:pt x="534" y="36"/>
                  <a:pt x="534" y="36"/>
                </a:cubicBezTo>
                <a:cubicBezTo>
                  <a:pt x="535" y="37"/>
                  <a:pt x="535" y="37"/>
                  <a:pt x="535" y="37"/>
                </a:cubicBezTo>
                <a:cubicBezTo>
                  <a:pt x="535" y="37"/>
                  <a:pt x="535" y="37"/>
                  <a:pt x="535" y="37"/>
                </a:cubicBezTo>
                <a:cubicBezTo>
                  <a:pt x="536" y="37"/>
                  <a:pt x="536" y="37"/>
                  <a:pt x="536" y="37"/>
                </a:cubicBezTo>
                <a:cubicBezTo>
                  <a:pt x="535" y="37"/>
                  <a:pt x="535" y="37"/>
                  <a:pt x="535" y="37"/>
                </a:cubicBezTo>
                <a:cubicBezTo>
                  <a:pt x="535" y="37"/>
                  <a:pt x="529" y="34"/>
                  <a:pt x="526" y="32"/>
                </a:cubicBezTo>
                <a:cubicBezTo>
                  <a:pt x="526" y="32"/>
                  <a:pt x="526" y="32"/>
                  <a:pt x="526" y="32"/>
                </a:cubicBezTo>
                <a:cubicBezTo>
                  <a:pt x="525" y="32"/>
                  <a:pt x="524" y="31"/>
                  <a:pt x="524" y="31"/>
                </a:cubicBezTo>
                <a:cubicBezTo>
                  <a:pt x="523" y="31"/>
                  <a:pt x="523" y="31"/>
                  <a:pt x="522" y="30"/>
                </a:cubicBezTo>
                <a:cubicBezTo>
                  <a:pt x="522" y="30"/>
                  <a:pt x="522" y="30"/>
                  <a:pt x="522" y="30"/>
                </a:cubicBezTo>
                <a:cubicBezTo>
                  <a:pt x="521" y="30"/>
                  <a:pt x="521" y="30"/>
                  <a:pt x="517" y="28"/>
                </a:cubicBezTo>
                <a:cubicBezTo>
                  <a:pt x="517" y="28"/>
                  <a:pt x="517" y="28"/>
                  <a:pt x="517" y="28"/>
                </a:cubicBezTo>
                <a:cubicBezTo>
                  <a:pt x="516" y="27"/>
                  <a:pt x="514" y="27"/>
                  <a:pt x="513" y="26"/>
                </a:cubicBezTo>
                <a:cubicBezTo>
                  <a:pt x="513" y="26"/>
                  <a:pt x="513" y="26"/>
                  <a:pt x="513" y="26"/>
                </a:cubicBezTo>
                <a:cubicBezTo>
                  <a:pt x="511" y="25"/>
                  <a:pt x="509" y="25"/>
                  <a:pt x="507" y="24"/>
                </a:cubicBezTo>
                <a:cubicBezTo>
                  <a:pt x="507" y="24"/>
                  <a:pt x="507" y="24"/>
                  <a:pt x="507" y="24"/>
                </a:cubicBezTo>
                <a:cubicBezTo>
                  <a:pt x="504" y="23"/>
                  <a:pt x="502" y="22"/>
                  <a:pt x="499" y="21"/>
                </a:cubicBezTo>
                <a:cubicBezTo>
                  <a:pt x="498" y="21"/>
                  <a:pt x="498" y="21"/>
                  <a:pt x="498" y="21"/>
                </a:cubicBezTo>
                <a:cubicBezTo>
                  <a:pt x="498" y="21"/>
                  <a:pt x="498" y="21"/>
                  <a:pt x="498" y="21"/>
                </a:cubicBezTo>
                <a:cubicBezTo>
                  <a:pt x="498" y="21"/>
                  <a:pt x="499" y="21"/>
                  <a:pt x="499" y="21"/>
                </a:cubicBezTo>
                <a:cubicBezTo>
                  <a:pt x="499" y="21"/>
                  <a:pt x="498" y="21"/>
                  <a:pt x="497" y="21"/>
                </a:cubicBezTo>
                <a:cubicBezTo>
                  <a:pt x="498" y="21"/>
                  <a:pt x="499" y="21"/>
                  <a:pt x="500" y="22"/>
                </a:cubicBezTo>
                <a:cubicBezTo>
                  <a:pt x="500" y="22"/>
                  <a:pt x="500" y="22"/>
                  <a:pt x="500" y="22"/>
                </a:cubicBezTo>
                <a:cubicBezTo>
                  <a:pt x="499" y="22"/>
                  <a:pt x="499" y="22"/>
                  <a:pt x="499" y="22"/>
                </a:cubicBezTo>
                <a:cubicBezTo>
                  <a:pt x="499" y="21"/>
                  <a:pt x="498" y="21"/>
                  <a:pt x="498" y="21"/>
                </a:cubicBezTo>
                <a:cubicBezTo>
                  <a:pt x="497" y="21"/>
                  <a:pt x="496" y="20"/>
                  <a:pt x="494" y="20"/>
                </a:cubicBezTo>
                <a:cubicBezTo>
                  <a:pt x="494" y="20"/>
                  <a:pt x="494" y="20"/>
                  <a:pt x="494" y="20"/>
                </a:cubicBezTo>
                <a:cubicBezTo>
                  <a:pt x="494" y="20"/>
                  <a:pt x="493" y="20"/>
                  <a:pt x="489" y="18"/>
                </a:cubicBezTo>
                <a:cubicBezTo>
                  <a:pt x="489" y="18"/>
                  <a:pt x="488" y="18"/>
                  <a:pt x="487" y="17"/>
                </a:cubicBezTo>
                <a:cubicBezTo>
                  <a:pt x="486" y="18"/>
                  <a:pt x="486" y="18"/>
                  <a:pt x="486" y="18"/>
                </a:cubicBezTo>
                <a:cubicBezTo>
                  <a:pt x="497" y="21"/>
                  <a:pt x="497" y="21"/>
                  <a:pt x="499" y="22"/>
                </a:cubicBezTo>
                <a:cubicBezTo>
                  <a:pt x="498" y="22"/>
                  <a:pt x="498" y="22"/>
                  <a:pt x="498" y="22"/>
                </a:cubicBezTo>
                <a:cubicBezTo>
                  <a:pt x="498" y="22"/>
                  <a:pt x="499" y="23"/>
                  <a:pt x="500" y="23"/>
                </a:cubicBezTo>
                <a:cubicBezTo>
                  <a:pt x="500" y="23"/>
                  <a:pt x="500" y="23"/>
                  <a:pt x="500" y="23"/>
                </a:cubicBezTo>
                <a:cubicBezTo>
                  <a:pt x="500" y="23"/>
                  <a:pt x="500" y="23"/>
                  <a:pt x="500" y="23"/>
                </a:cubicBezTo>
                <a:cubicBezTo>
                  <a:pt x="500" y="23"/>
                  <a:pt x="500" y="23"/>
                  <a:pt x="500" y="23"/>
                </a:cubicBezTo>
                <a:cubicBezTo>
                  <a:pt x="500" y="23"/>
                  <a:pt x="500" y="23"/>
                  <a:pt x="500" y="23"/>
                </a:cubicBezTo>
                <a:cubicBezTo>
                  <a:pt x="500" y="23"/>
                  <a:pt x="500" y="23"/>
                  <a:pt x="500" y="23"/>
                </a:cubicBezTo>
                <a:cubicBezTo>
                  <a:pt x="500" y="23"/>
                  <a:pt x="500" y="23"/>
                  <a:pt x="500" y="23"/>
                </a:cubicBezTo>
                <a:cubicBezTo>
                  <a:pt x="501" y="24"/>
                  <a:pt x="501" y="24"/>
                  <a:pt x="502" y="24"/>
                </a:cubicBezTo>
                <a:cubicBezTo>
                  <a:pt x="502" y="24"/>
                  <a:pt x="503" y="24"/>
                  <a:pt x="503" y="25"/>
                </a:cubicBezTo>
                <a:cubicBezTo>
                  <a:pt x="503" y="24"/>
                  <a:pt x="503" y="24"/>
                  <a:pt x="500" y="24"/>
                </a:cubicBezTo>
                <a:cubicBezTo>
                  <a:pt x="499" y="24"/>
                  <a:pt x="499" y="24"/>
                  <a:pt x="499" y="24"/>
                </a:cubicBezTo>
                <a:cubicBezTo>
                  <a:pt x="498" y="23"/>
                  <a:pt x="498" y="23"/>
                  <a:pt x="498" y="23"/>
                </a:cubicBezTo>
                <a:cubicBezTo>
                  <a:pt x="500" y="24"/>
                  <a:pt x="501" y="25"/>
                  <a:pt x="502" y="25"/>
                </a:cubicBezTo>
                <a:cubicBezTo>
                  <a:pt x="502" y="25"/>
                  <a:pt x="502" y="25"/>
                  <a:pt x="502" y="25"/>
                </a:cubicBezTo>
                <a:cubicBezTo>
                  <a:pt x="503" y="26"/>
                  <a:pt x="504" y="26"/>
                  <a:pt x="504" y="27"/>
                </a:cubicBezTo>
                <a:cubicBezTo>
                  <a:pt x="504" y="27"/>
                  <a:pt x="504" y="27"/>
                  <a:pt x="504" y="27"/>
                </a:cubicBezTo>
                <a:cubicBezTo>
                  <a:pt x="506" y="29"/>
                  <a:pt x="506" y="29"/>
                  <a:pt x="515" y="34"/>
                </a:cubicBezTo>
                <a:cubicBezTo>
                  <a:pt x="516" y="34"/>
                  <a:pt x="516" y="34"/>
                  <a:pt x="517" y="34"/>
                </a:cubicBezTo>
                <a:cubicBezTo>
                  <a:pt x="517" y="35"/>
                  <a:pt x="517" y="35"/>
                  <a:pt x="517" y="35"/>
                </a:cubicBezTo>
                <a:cubicBezTo>
                  <a:pt x="517" y="35"/>
                  <a:pt x="517" y="35"/>
                  <a:pt x="517" y="35"/>
                </a:cubicBezTo>
                <a:cubicBezTo>
                  <a:pt x="517" y="35"/>
                  <a:pt x="517" y="35"/>
                  <a:pt x="517" y="35"/>
                </a:cubicBezTo>
                <a:cubicBezTo>
                  <a:pt x="516" y="35"/>
                  <a:pt x="516" y="35"/>
                  <a:pt x="515" y="35"/>
                </a:cubicBezTo>
                <a:cubicBezTo>
                  <a:pt x="515" y="36"/>
                  <a:pt x="515" y="36"/>
                  <a:pt x="514" y="36"/>
                </a:cubicBezTo>
                <a:cubicBezTo>
                  <a:pt x="515" y="36"/>
                  <a:pt x="515" y="36"/>
                  <a:pt x="515" y="36"/>
                </a:cubicBezTo>
                <a:cubicBezTo>
                  <a:pt x="515" y="37"/>
                  <a:pt x="515" y="37"/>
                  <a:pt x="515" y="37"/>
                </a:cubicBezTo>
                <a:cubicBezTo>
                  <a:pt x="515" y="37"/>
                  <a:pt x="515" y="37"/>
                  <a:pt x="514" y="37"/>
                </a:cubicBezTo>
                <a:cubicBezTo>
                  <a:pt x="515" y="37"/>
                  <a:pt x="524" y="42"/>
                  <a:pt x="525" y="43"/>
                </a:cubicBezTo>
                <a:cubicBezTo>
                  <a:pt x="526" y="43"/>
                  <a:pt x="526" y="43"/>
                  <a:pt x="526" y="43"/>
                </a:cubicBezTo>
                <a:cubicBezTo>
                  <a:pt x="526" y="43"/>
                  <a:pt x="527" y="43"/>
                  <a:pt x="530" y="44"/>
                </a:cubicBezTo>
                <a:cubicBezTo>
                  <a:pt x="530" y="45"/>
                  <a:pt x="531" y="45"/>
                  <a:pt x="531" y="45"/>
                </a:cubicBezTo>
                <a:cubicBezTo>
                  <a:pt x="532" y="46"/>
                  <a:pt x="532" y="46"/>
                  <a:pt x="532" y="46"/>
                </a:cubicBezTo>
                <a:cubicBezTo>
                  <a:pt x="531" y="46"/>
                  <a:pt x="531" y="46"/>
                  <a:pt x="524" y="43"/>
                </a:cubicBezTo>
                <a:cubicBezTo>
                  <a:pt x="524" y="43"/>
                  <a:pt x="523" y="43"/>
                  <a:pt x="523" y="43"/>
                </a:cubicBezTo>
                <a:cubicBezTo>
                  <a:pt x="522" y="43"/>
                  <a:pt x="521" y="42"/>
                  <a:pt x="520" y="42"/>
                </a:cubicBezTo>
                <a:cubicBezTo>
                  <a:pt x="519" y="41"/>
                  <a:pt x="519" y="41"/>
                  <a:pt x="519" y="41"/>
                </a:cubicBezTo>
                <a:cubicBezTo>
                  <a:pt x="519" y="42"/>
                  <a:pt x="519" y="42"/>
                  <a:pt x="519" y="42"/>
                </a:cubicBezTo>
                <a:cubicBezTo>
                  <a:pt x="520" y="43"/>
                  <a:pt x="520" y="43"/>
                  <a:pt x="520" y="43"/>
                </a:cubicBezTo>
                <a:cubicBezTo>
                  <a:pt x="522" y="43"/>
                  <a:pt x="522" y="43"/>
                  <a:pt x="524" y="45"/>
                </a:cubicBezTo>
                <a:cubicBezTo>
                  <a:pt x="524" y="45"/>
                  <a:pt x="524" y="45"/>
                  <a:pt x="522" y="44"/>
                </a:cubicBezTo>
                <a:cubicBezTo>
                  <a:pt x="521" y="44"/>
                  <a:pt x="521" y="44"/>
                  <a:pt x="521" y="44"/>
                </a:cubicBezTo>
                <a:cubicBezTo>
                  <a:pt x="523" y="46"/>
                  <a:pt x="525" y="47"/>
                  <a:pt x="526" y="47"/>
                </a:cubicBezTo>
                <a:cubicBezTo>
                  <a:pt x="526" y="47"/>
                  <a:pt x="526" y="47"/>
                  <a:pt x="526" y="47"/>
                </a:cubicBezTo>
                <a:cubicBezTo>
                  <a:pt x="526" y="47"/>
                  <a:pt x="526" y="47"/>
                  <a:pt x="526" y="47"/>
                </a:cubicBezTo>
                <a:cubicBezTo>
                  <a:pt x="526" y="47"/>
                  <a:pt x="526" y="47"/>
                  <a:pt x="526" y="47"/>
                </a:cubicBezTo>
                <a:cubicBezTo>
                  <a:pt x="526" y="47"/>
                  <a:pt x="526" y="47"/>
                  <a:pt x="526" y="47"/>
                </a:cubicBezTo>
                <a:cubicBezTo>
                  <a:pt x="527" y="47"/>
                  <a:pt x="527" y="47"/>
                  <a:pt x="527" y="47"/>
                </a:cubicBezTo>
                <a:cubicBezTo>
                  <a:pt x="527" y="47"/>
                  <a:pt x="527" y="47"/>
                  <a:pt x="527" y="47"/>
                </a:cubicBezTo>
                <a:cubicBezTo>
                  <a:pt x="527" y="47"/>
                  <a:pt x="527" y="47"/>
                  <a:pt x="527" y="47"/>
                </a:cubicBezTo>
                <a:cubicBezTo>
                  <a:pt x="527" y="47"/>
                  <a:pt x="527" y="47"/>
                  <a:pt x="527" y="47"/>
                </a:cubicBezTo>
                <a:cubicBezTo>
                  <a:pt x="530" y="48"/>
                  <a:pt x="533" y="50"/>
                  <a:pt x="533" y="50"/>
                </a:cubicBezTo>
                <a:cubicBezTo>
                  <a:pt x="530" y="48"/>
                  <a:pt x="526" y="48"/>
                  <a:pt x="523" y="46"/>
                </a:cubicBezTo>
                <a:cubicBezTo>
                  <a:pt x="522" y="46"/>
                  <a:pt x="521" y="45"/>
                  <a:pt x="521" y="45"/>
                </a:cubicBezTo>
                <a:cubicBezTo>
                  <a:pt x="515" y="41"/>
                  <a:pt x="515" y="41"/>
                  <a:pt x="512" y="40"/>
                </a:cubicBezTo>
                <a:cubicBezTo>
                  <a:pt x="512" y="40"/>
                  <a:pt x="512" y="40"/>
                  <a:pt x="512" y="40"/>
                </a:cubicBezTo>
                <a:cubicBezTo>
                  <a:pt x="512" y="40"/>
                  <a:pt x="512" y="40"/>
                  <a:pt x="512" y="40"/>
                </a:cubicBezTo>
                <a:cubicBezTo>
                  <a:pt x="512" y="40"/>
                  <a:pt x="512" y="40"/>
                  <a:pt x="512" y="40"/>
                </a:cubicBezTo>
                <a:cubicBezTo>
                  <a:pt x="512" y="40"/>
                  <a:pt x="512" y="40"/>
                  <a:pt x="512" y="40"/>
                </a:cubicBezTo>
                <a:cubicBezTo>
                  <a:pt x="512" y="40"/>
                  <a:pt x="512" y="40"/>
                  <a:pt x="512" y="40"/>
                </a:cubicBezTo>
                <a:cubicBezTo>
                  <a:pt x="512" y="40"/>
                  <a:pt x="512" y="40"/>
                  <a:pt x="512" y="40"/>
                </a:cubicBezTo>
                <a:cubicBezTo>
                  <a:pt x="512" y="40"/>
                  <a:pt x="512" y="40"/>
                  <a:pt x="512" y="40"/>
                </a:cubicBezTo>
                <a:cubicBezTo>
                  <a:pt x="512" y="40"/>
                  <a:pt x="512" y="40"/>
                  <a:pt x="512" y="40"/>
                </a:cubicBezTo>
                <a:cubicBezTo>
                  <a:pt x="517" y="43"/>
                  <a:pt x="517" y="43"/>
                  <a:pt x="517" y="43"/>
                </a:cubicBezTo>
                <a:cubicBezTo>
                  <a:pt x="518" y="44"/>
                  <a:pt x="518" y="44"/>
                  <a:pt x="519" y="44"/>
                </a:cubicBezTo>
                <a:cubicBezTo>
                  <a:pt x="518" y="44"/>
                  <a:pt x="518" y="44"/>
                  <a:pt x="518" y="44"/>
                </a:cubicBezTo>
                <a:cubicBezTo>
                  <a:pt x="519" y="46"/>
                  <a:pt x="521" y="47"/>
                  <a:pt x="521" y="47"/>
                </a:cubicBezTo>
                <a:cubicBezTo>
                  <a:pt x="521" y="48"/>
                  <a:pt x="521" y="48"/>
                  <a:pt x="521" y="48"/>
                </a:cubicBezTo>
                <a:cubicBezTo>
                  <a:pt x="530" y="53"/>
                  <a:pt x="530" y="53"/>
                  <a:pt x="532" y="54"/>
                </a:cubicBezTo>
                <a:cubicBezTo>
                  <a:pt x="532" y="55"/>
                  <a:pt x="532" y="55"/>
                  <a:pt x="532" y="55"/>
                </a:cubicBezTo>
                <a:cubicBezTo>
                  <a:pt x="534" y="56"/>
                  <a:pt x="537" y="58"/>
                  <a:pt x="539" y="60"/>
                </a:cubicBezTo>
                <a:cubicBezTo>
                  <a:pt x="540" y="60"/>
                  <a:pt x="541" y="60"/>
                  <a:pt x="541" y="60"/>
                </a:cubicBezTo>
                <a:cubicBezTo>
                  <a:pt x="541" y="59"/>
                  <a:pt x="540" y="59"/>
                  <a:pt x="540" y="58"/>
                </a:cubicBezTo>
                <a:cubicBezTo>
                  <a:pt x="540" y="58"/>
                  <a:pt x="540" y="58"/>
                  <a:pt x="540" y="58"/>
                </a:cubicBezTo>
                <a:cubicBezTo>
                  <a:pt x="546" y="60"/>
                  <a:pt x="550" y="65"/>
                  <a:pt x="556" y="67"/>
                </a:cubicBezTo>
                <a:cubicBezTo>
                  <a:pt x="557" y="68"/>
                  <a:pt x="558" y="68"/>
                  <a:pt x="559" y="69"/>
                </a:cubicBezTo>
                <a:cubicBezTo>
                  <a:pt x="558" y="70"/>
                  <a:pt x="558" y="70"/>
                  <a:pt x="558" y="70"/>
                </a:cubicBezTo>
                <a:cubicBezTo>
                  <a:pt x="555" y="68"/>
                  <a:pt x="555" y="68"/>
                  <a:pt x="553" y="67"/>
                </a:cubicBezTo>
                <a:cubicBezTo>
                  <a:pt x="553" y="66"/>
                  <a:pt x="553" y="66"/>
                  <a:pt x="552" y="66"/>
                </a:cubicBezTo>
                <a:cubicBezTo>
                  <a:pt x="552" y="66"/>
                  <a:pt x="546" y="61"/>
                  <a:pt x="544" y="62"/>
                </a:cubicBezTo>
                <a:cubicBezTo>
                  <a:pt x="543" y="62"/>
                  <a:pt x="543" y="62"/>
                  <a:pt x="543" y="62"/>
                </a:cubicBezTo>
                <a:cubicBezTo>
                  <a:pt x="544" y="64"/>
                  <a:pt x="554" y="73"/>
                  <a:pt x="554" y="73"/>
                </a:cubicBezTo>
                <a:cubicBezTo>
                  <a:pt x="553" y="73"/>
                  <a:pt x="553" y="73"/>
                  <a:pt x="553" y="73"/>
                </a:cubicBezTo>
                <a:cubicBezTo>
                  <a:pt x="553" y="73"/>
                  <a:pt x="553" y="74"/>
                  <a:pt x="553" y="75"/>
                </a:cubicBezTo>
                <a:cubicBezTo>
                  <a:pt x="553" y="75"/>
                  <a:pt x="554" y="76"/>
                  <a:pt x="554" y="76"/>
                </a:cubicBezTo>
                <a:cubicBezTo>
                  <a:pt x="554" y="76"/>
                  <a:pt x="554" y="76"/>
                  <a:pt x="554" y="76"/>
                </a:cubicBezTo>
                <a:cubicBezTo>
                  <a:pt x="553" y="76"/>
                  <a:pt x="553" y="76"/>
                  <a:pt x="551" y="76"/>
                </a:cubicBezTo>
                <a:cubicBezTo>
                  <a:pt x="550" y="75"/>
                  <a:pt x="549" y="75"/>
                  <a:pt x="548" y="75"/>
                </a:cubicBezTo>
                <a:cubicBezTo>
                  <a:pt x="547" y="75"/>
                  <a:pt x="547" y="75"/>
                  <a:pt x="547" y="75"/>
                </a:cubicBezTo>
                <a:cubicBezTo>
                  <a:pt x="547" y="74"/>
                  <a:pt x="546" y="74"/>
                  <a:pt x="546" y="73"/>
                </a:cubicBezTo>
                <a:cubicBezTo>
                  <a:pt x="547" y="73"/>
                  <a:pt x="548" y="74"/>
                  <a:pt x="550" y="74"/>
                </a:cubicBezTo>
                <a:cubicBezTo>
                  <a:pt x="550" y="73"/>
                  <a:pt x="550" y="72"/>
                  <a:pt x="547" y="68"/>
                </a:cubicBezTo>
                <a:cubicBezTo>
                  <a:pt x="547" y="68"/>
                  <a:pt x="547" y="68"/>
                  <a:pt x="533" y="57"/>
                </a:cubicBezTo>
                <a:cubicBezTo>
                  <a:pt x="532" y="56"/>
                  <a:pt x="532" y="56"/>
                  <a:pt x="531" y="56"/>
                </a:cubicBezTo>
                <a:cubicBezTo>
                  <a:pt x="527" y="52"/>
                  <a:pt x="527" y="52"/>
                  <a:pt x="520" y="48"/>
                </a:cubicBezTo>
                <a:cubicBezTo>
                  <a:pt x="518" y="47"/>
                  <a:pt x="516" y="45"/>
                  <a:pt x="515" y="44"/>
                </a:cubicBezTo>
                <a:cubicBezTo>
                  <a:pt x="515" y="44"/>
                  <a:pt x="515" y="44"/>
                  <a:pt x="516" y="44"/>
                </a:cubicBezTo>
                <a:cubicBezTo>
                  <a:pt x="510" y="41"/>
                  <a:pt x="510" y="41"/>
                  <a:pt x="510" y="41"/>
                </a:cubicBezTo>
                <a:cubicBezTo>
                  <a:pt x="509" y="41"/>
                  <a:pt x="508" y="40"/>
                  <a:pt x="507" y="40"/>
                </a:cubicBezTo>
                <a:cubicBezTo>
                  <a:pt x="506" y="40"/>
                  <a:pt x="506" y="40"/>
                  <a:pt x="506" y="40"/>
                </a:cubicBezTo>
                <a:cubicBezTo>
                  <a:pt x="505" y="40"/>
                  <a:pt x="505" y="40"/>
                  <a:pt x="505" y="40"/>
                </a:cubicBezTo>
                <a:cubicBezTo>
                  <a:pt x="506" y="41"/>
                  <a:pt x="506" y="41"/>
                  <a:pt x="506" y="41"/>
                </a:cubicBezTo>
                <a:cubicBezTo>
                  <a:pt x="505" y="41"/>
                  <a:pt x="505" y="41"/>
                  <a:pt x="505" y="41"/>
                </a:cubicBezTo>
                <a:cubicBezTo>
                  <a:pt x="506" y="43"/>
                  <a:pt x="513" y="48"/>
                  <a:pt x="513" y="48"/>
                </a:cubicBezTo>
                <a:cubicBezTo>
                  <a:pt x="512" y="48"/>
                  <a:pt x="512" y="48"/>
                  <a:pt x="512" y="48"/>
                </a:cubicBezTo>
                <a:cubicBezTo>
                  <a:pt x="512" y="49"/>
                  <a:pt x="512" y="49"/>
                  <a:pt x="512" y="49"/>
                </a:cubicBezTo>
                <a:cubicBezTo>
                  <a:pt x="513" y="50"/>
                  <a:pt x="513" y="50"/>
                  <a:pt x="513" y="50"/>
                </a:cubicBezTo>
                <a:cubicBezTo>
                  <a:pt x="514" y="50"/>
                  <a:pt x="514" y="50"/>
                  <a:pt x="514" y="50"/>
                </a:cubicBezTo>
                <a:cubicBezTo>
                  <a:pt x="514" y="51"/>
                  <a:pt x="515" y="51"/>
                  <a:pt x="515" y="51"/>
                </a:cubicBezTo>
                <a:cubicBezTo>
                  <a:pt x="516" y="51"/>
                  <a:pt x="519" y="53"/>
                  <a:pt x="520" y="54"/>
                </a:cubicBezTo>
                <a:cubicBezTo>
                  <a:pt x="521" y="56"/>
                  <a:pt x="523" y="57"/>
                  <a:pt x="530" y="60"/>
                </a:cubicBezTo>
                <a:cubicBezTo>
                  <a:pt x="532" y="62"/>
                  <a:pt x="532" y="62"/>
                  <a:pt x="535" y="65"/>
                </a:cubicBezTo>
                <a:cubicBezTo>
                  <a:pt x="535" y="65"/>
                  <a:pt x="534" y="65"/>
                  <a:pt x="534" y="65"/>
                </a:cubicBezTo>
                <a:cubicBezTo>
                  <a:pt x="533" y="65"/>
                  <a:pt x="533" y="65"/>
                  <a:pt x="516" y="57"/>
                </a:cubicBezTo>
                <a:cubicBezTo>
                  <a:pt x="515" y="57"/>
                  <a:pt x="515" y="57"/>
                  <a:pt x="514" y="57"/>
                </a:cubicBezTo>
                <a:cubicBezTo>
                  <a:pt x="513" y="57"/>
                  <a:pt x="512" y="56"/>
                  <a:pt x="511" y="56"/>
                </a:cubicBezTo>
                <a:cubicBezTo>
                  <a:pt x="510" y="56"/>
                  <a:pt x="510" y="56"/>
                  <a:pt x="509" y="56"/>
                </a:cubicBezTo>
                <a:cubicBezTo>
                  <a:pt x="507" y="55"/>
                  <a:pt x="505" y="54"/>
                  <a:pt x="503" y="53"/>
                </a:cubicBezTo>
                <a:cubicBezTo>
                  <a:pt x="502" y="53"/>
                  <a:pt x="502" y="52"/>
                  <a:pt x="501" y="52"/>
                </a:cubicBezTo>
                <a:cubicBezTo>
                  <a:pt x="500" y="52"/>
                  <a:pt x="500" y="52"/>
                  <a:pt x="500" y="52"/>
                </a:cubicBezTo>
                <a:cubicBezTo>
                  <a:pt x="500" y="53"/>
                  <a:pt x="500" y="53"/>
                  <a:pt x="500" y="53"/>
                </a:cubicBezTo>
                <a:cubicBezTo>
                  <a:pt x="504" y="57"/>
                  <a:pt x="511" y="56"/>
                  <a:pt x="514" y="62"/>
                </a:cubicBezTo>
                <a:cubicBezTo>
                  <a:pt x="514" y="62"/>
                  <a:pt x="514" y="62"/>
                  <a:pt x="514" y="62"/>
                </a:cubicBezTo>
                <a:cubicBezTo>
                  <a:pt x="514" y="63"/>
                  <a:pt x="514" y="64"/>
                  <a:pt x="514" y="65"/>
                </a:cubicBezTo>
                <a:cubicBezTo>
                  <a:pt x="514" y="65"/>
                  <a:pt x="514" y="65"/>
                  <a:pt x="514" y="65"/>
                </a:cubicBezTo>
                <a:cubicBezTo>
                  <a:pt x="510" y="61"/>
                  <a:pt x="510" y="61"/>
                  <a:pt x="510" y="61"/>
                </a:cubicBezTo>
                <a:cubicBezTo>
                  <a:pt x="509" y="61"/>
                  <a:pt x="509" y="61"/>
                  <a:pt x="509" y="61"/>
                </a:cubicBezTo>
                <a:cubicBezTo>
                  <a:pt x="509" y="61"/>
                  <a:pt x="509" y="61"/>
                  <a:pt x="509" y="61"/>
                </a:cubicBezTo>
                <a:cubicBezTo>
                  <a:pt x="509" y="62"/>
                  <a:pt x="509" y="62"/>
                  <a:pt x="509" y="62"/>
                </a:cubicBezTo>
                <a:cubicBezTo>
                  <a:pt x="508" y="63"/>
                  <a:pt x="508" y="63"/>
                  <a:pt x="508" y="63"/>
                </a:cubicBezTo>
                <a:cubicBezTo>
                  <a:pt x="508" y="63"/>
                  <a:pt x="508" y="63"/>
                  <a:pt x="508" y="63"/>
                </a:cubicBezTo>
                <a:cubicBezTo>
                  <a:pt x="507" y="62"/>
                  <a:pt x="507" y="62"/>
                  <a:pt x="507" y="62"/>
                </a:cubicBezTo>
                <a:cubicBezTo>
                  <a:pt x="522" y="79"/>
                  <a:pt x="537" y="99"/>
                  <a:pt x="550" y="121"/>
                </a:cubicBezTo>
                <a:cubicBezTo>
                  <a:pt x="614" y="121"/>
                  <a:pt x="649" y="120"/>
                  <a:pt x="646" y="118"/>
                </a:cubicBezTo>
                <a:cubicBezTo>
                  <a:pt x="644" y="116"/>
                  <a:pt x="644" y="116"/>
                  <a:pt x="644" y="116"/>
                </a:cubicBezTo>
                <a:cubicBezTo>
                  <a:pt x="617" y="89"/>
                  <a:pt x="617" y="89"/>
                  <a:pt x="602" y="77"/>
                </a:cubicBezTo>
                <a:cubicBezTo>
                  <a:pt x="573" y="57"/>
                  <a:pt x="569" y="54"/>
                  <a:pt x="554" y="46"/>
                </a:cubicBezTo>
                <a:moveTo>
                  <a:pt x="624" y="357"/>
                </a:moveTo>
                <a:cubicBezTo>
                  <a:pt x="624" y="357"/>
                  <a:pt x="624" y="357"/>
                  <a:pt x="624" y="357"/>
                </a:cubicBezTo>
                <a:cubicBezTo>
                  <a:pt x="624" y="356"/>
                  <a:pt x="624" y="354"/>
                  <a:pt x="623" y="354"/>
                </a:cubicBezTo>
                <a:cubicBezTo>
                  <a:pt x="623" y="353"/>
                  <a:pt x="622" y="353"/>
                  <a:pt x="621" y="353"/>
                </a:cubicBezTo>
                <a:cubicBezTo>
                  <a:pt x="620" y="352"/>
                  <a:pt x="620" y="352"/>
                  <a:pt x="620" y="352"/>
                </a:cubicBezTo>
                <a:cubicBezTo>
                  <a:pt x="619" y="351"/>
                  <a:pt x="620" y="349"/>
                  <a:pt x="619" y="348"/>
                </a:cubicBezTo>
                <a:cubicBezTo>
                  <a:pt x="618" y="346"/>
                  <a:pt x="616" y="345"/>
                  <a:pt x="615" y="345"/>
                </a:cubicBezTo>
                <a:cubicBezTo>
                  <a:pt x="613" y="345"/>
                  <a:pt x="615" y="341"/>
                  <a:pt x="614" y="340"/>
                </a:cubicBezTo>
                <a:cubicBezTo>
                  <a:pt x="612" y="338"/>
                  <a:pt x="612" y="338"/>
                  <a:pt x="612" y="338"/>
                </a:cubicBezTo>
                <a:cubicBezTo>
                  <a:pt x="612" y="338"/>
                  <a:pt x="611" y="338"/>
                  <a:pt x="610" y="338"/>
                </a:cubicBezTo>
                <a:cubicBezTo>
                  <a:pt x="611" y="341"/>
                  <a:pt x="611" y="341"/>
                  <a:pt x="610" y="342"/>
                </a:cubicBezTo>
                <a:cubicBezTo>
                  <a:pt x="610" y="354"/>
                  <a:pt x="611" y="365"/>
                  <a:pt x="610" y="376"/>
                </a:cubicBezTo>
                <a:cubicBezTo>
                  <a:pt x="611" y="376"/>
                  <a:pt x="611" y="376"/>
                  <a:pt x="611" y="376"/>
                </a:cubicBezTo>
                <a:cubicBezTo>
                  <a:pt x="612" y="376"/>
                  <a:pt x="612" y="376"/>
                  <a:pt x="612" y="376"/>
                </a:cubicBezTo>
                <a:cubicBezTo>
                  <a:pt x="613" y="376"/>
                  <a:pt x="613" y="376"/>
                  <a:pt x="613" y="376"/>
                </a:cubicBezTo>
                <a:cubicBezTo>
                  <a:pt x="614" y="375"/>
                  <a:pt x="614" y="374"/>
                  <a:pt x="614" y="374"/>
                </a:cubicBezTo>
                <a:cubicBezTo>
                  <a:pt x="614" y="373"/>
                  <a:pt x="614" y="373"/>
                  <a:pt x="614" y="372"/>
                </a:cubicBezTo>
                <a:cubicBezTo>
                  <a:pt x="614" y="372"/>
                  <a:pt x="614" y="372"/>
                  <a:pt x="614" y="372"/>
                </a:cubicBezTo>
                <a:cubicBezTo>
                  <a:pt x="614" y="370"/>
                  <a:pt x="616" y="368"/>
                  <a:pt x="617" y="368"/>
                </a:cubicBezTo>
                <a:cubicBezTo>
                  <a:pt x="618" y="368"/>
                  <a:pt x="618" y="368"/>
                  <a:pt x="618" y="368"/>
                </a:cubicBezTo>
                <a:cubicBezTo>
                  <a:pt x="618" y="368"/>
                  <a:pt x="618" y="369"/>
                  <a:pt x="619" y="369"/>
                </a:cubicBezTo>
                <a:cubicBezTo>
                  <a:pt x="620" y="366"/>
                  <a:pt x="619" y="362"/>
                  <a:pt x="620" y="359"/>
                </a:cubicBezTo>
                <a:cubicBezTo>
                  <a:pt x="620" y="358"/>
                  <a:pt x="620" y="358"/>
                  <a:pt x="622" y="358"/>
                </a:cubicBezTo>
                <a:cubicBezTo>
                  <a:pt x="622" y="358"/>
                  <a:pt x="623" y="358"/>
                  <a:pt x="624" y="357"/>
                </a:cubicBezTo>
                <a:moveTo>
                  <a:pt x="743" y="321"/>
                </a:moveTo>
                <a:cubicBezTo>
                  <a:pt x="741" y="310"/>
                  <a:pt x="738" y="295"/>
                  <a:pt x="736" y="284"/>
                </a:cubicBezTo>
                <a:cubicBezTo>
                  <a:pt x="736" y="287"/>
                  <a:pt x="690" y="289"/>
                  <a:pt x="605" y="288"/>
                </a:cubicBezTo>
                <a:cubicBezTo>
                  <a:pt x="607" y="300"/>
                  <a:pt x="608" y="313"/>
                  <a:pt x="609" y="325"/>
                </a:cubicBezTo>
                <a:cubicBezTo>
                  <a:pt x="610" y="327"/>
                  <a:pt x="610" y="330"/>
                  <a:pt x="612" y="331"/>
                </a:cubicBezTo>
                <a:cubicBezTo>
                  <a:pt x="614" y="331"/>
                  <a:pt x="616" y="331"/>
                  <a:pt x="618" y="331"/>
                </a:cubicBezTo>
                <a:cubicBezTo>
                  <a:pt x="621" y="330"/>
                  <a:pt x="621" y="334"/>
                  <a:pt x="623" y="334"/>
                </a:cubicBezTo>
                <a:cubicBezTo>
                  <a:pt x="625" y="334"/>
                  <a:pt x="627" y="334"/>
                  <a:pt x="628" y="334"/>
                </a:cubicBezTo>
                <a:cubicBezTo>
                  <a:pt x="629" y="335"/>
                  <a:pt x="629" y="335"/>
                  <a:pt x="630" y="335"/>
                </a:cubicBezTo>
                <a:cubicBezTo>
                  <a:pt x="637" y="335"/>
                  <a:pt x="637" y="335"/>
                  <a:pt x="637" y="335"/>
                </a:cubicBezTo>
                <a:cubicBezTo>
                  <a:pt x="643" y="334"/>
                  <a:pt x="643" y="334"/>
                  <a:pt x="643" y="334"/>
                </a:cubicBezTo>
                <a:cubicBezTo>
                  <a:pt x="644" y="334"/>
                  <a:pt x="646" y="334"/>
                  <a:pt x="647" y="334"/>
                </a:cubicBezTo>
                <a:cubicBezTo>
                  <a:pt x="648" y="334"/>
                  <a:pt x="655" y="341"/>
                  <a:pt x="656" y="346"/>
                </a:cubicBezTo>
                <a:cubicBezTo>
                  <a:pt x="656" y="346"/>
                  <a:pt x="656" y="346"/>
                  <a:pt x="657" y="346"/>
                </a:cubicBezTo>
                <a:cubicBezTo>
                  <a:pt x="657" y="347"/>
                  <a:pt x="657" y="347"/>
                  <a:pt x="658" y="349"/>
                </a:cubicBezTo>
                <a:cubicBezTo>
                  <a:pt x="659" y="349"/>
                  <a:pt x="659" y="349"/>
                  <a:pt x="660" y="349"/>
                </a:cubicBezTo>
                <a:cubicBezTo>
                  <a:pt x="661" y="349"/>
                  <a:pt x="661" y="349"/>
                  <a:pt x="664" y="351"/>
                </a:cubicBezTo>
                <a:cubicBezTo>
                  <a:pt x="657" y="352"/>
                  <a:pt x="661" y="356"/>
                  <a:pt x="661" y="356"/>
                </a:cubicBezTo>
                <a:cubicBezTo>
                  <a:pt x="664" y="358"/>
                  <a:pt x="663" y="363"/>
                  <a:pt x="668" y="363"/>
                </a:cubicBezTo>
                <a:cubicBezTo>
                  <a:pt x="670" y="360"/>
                  <a:pt x="670" y="360"/>
                  <a:pt x="671" y="360"/>
                </a:cubicBezTo>
                <a:cubicBezTo>
                  <a:pt x="671" y="359"/>
                  <a:pt x="671" y="358"/>
                  <a:pt x="672" y="358"/>
                </a:cubicBezTo>
                <a:cubicBezTo>
                  <a:pt x="672" y="358"/>
                  <a:pt x="672" y="357"/>
                  <a:pt x="673" y="357"/>
                </a:cubicBezTo>
                <a:cubicBezTo>
                  <a:pt x="676" y="360"/>
                  <a:pt x="676" y="371"/>
                  <a:pt x="676" y="372"/>
                </a:cubicBezTo>
                <a:cubicBezTo>
                  <a:pt x="676" y="373"/>
                  <a:pt x="676" y="374"/>
                  <a:pt x="676" y="375"/>
                </a:cubicBezTo>
                <a:cubicBezTo>
                  <a:pt x="674" y="389"/>
                  <a:pt x="682" y="401"/>
                  <a:pt x="681" y="415"/>
                </a:cubicBezTo>
                <a:cubicBezTo>
                  <a:pt x="681" y="416"/>
                  <a:pt x="681" y="416"/>
                  <a:pt x="681" y="416"/>
                </a:cubicBezTo>
                <a:cubicBezTo>
                  <a:pt x="680" y="424"/>
                  <a:pt x="683" y="431"/>
                  <a:pt x="683" y="439"/>
                </a:cubicBezTo>
                <a:cubicBezTo>
                  <a:pt x="684" y="439"/>
                  <a:pt x="684" y="440"/>
                  <a:pt x="684" y="441"/>
                </a:cubicBezTo>
                <a:cubicBezTo>
                  <a:pt x="684" y="441"/>
                  <a:pt x="685" y="441"/>
                  <a:pt x="685" y="441"/>
                </a:cubicBezTo>
                <a:cubicBezTo>
                  <a:pt x="690" y="437"/>
                  <a:pt x="690" y="437"/>
                  <a:pt x="696" y="409"/>
                </a:cubicBezTo>
                <a:cubicBezTo>
                  <a:pt x="696" y="407"/>
                  <a:pt x="697" y="405"/>
                  <a:pt x="697" y="402"/>
                </a:cubicBezTo>
                <a:cubicBezTo>
                  <a:pt x="697" y="395"/>
                  <a:pt x="697" y="395"/>
                  <a:pt x="698" y="394"/>
                </a:cubicBezTo>
                <a:cubicBezTo>
                  <a:pt x="705" y="394"/>
                  <a:pt x="710" y="372"/>
                  <a:pt x="710" y="371"/>
                </a:cubicBezTo>
                <a:cubicBezTo>
                  <a:pt x="710" y="371"/>
                  <a:pt x="710" y="371"/>
                  <a:pt x="713" y="367"/>
                </a:cubicBezTo>
                <a:cubicBezTo>
                  <a:pt x="713" y="367"/>
                  <a:pt x="713" y="367"/>
                  <a:pt x="713" y="367"/>
                </a:cubicBezTo>
                <a:cubicBezTo>
                  <a:pt x="713" y="367"/>
                  <a:pt x="713" y="367"/>
                  <a:pt x="713" y="367"/>
                </a:cubicBezTo>
                <a:cubicBezTo>
                  <a:pt x="713" y="367"/>
                  <a:pt x="713" y="367"/>
                  <a:pt x="713" y="367"/>
                </a:cubicBezTo>
                <a:cubicBezTo>
                  <a:pt x="713" y="367"/>
                  <a:pt x="713" y="367"/>
                  <a:pt x="713" y="367"/>
                </a:cubicBezTo>
                <a:cubicBezTo>
                  <a:pt x="713" y="367"/>
                  <a:pt x="713" y="367"/>
                  <a:pt x="713" y="367"/>
                </a:cubicBezTo>
                <a:cubicBezTo>
                  <a:pt x="713" y="367"/>
                  <a:pt x="713" y="367"/>
                  <a:pt x="713" y="367"/>
                </a:cubicBezTo>
                <a:cubicBezTo>
                  <a:pt x="713" y="367"/>
                  <a:pt x="713" y="367"/>
                  <a:pt x="713" y="367"/>
                </a:cubicBezTo>
                <a:cubicBezTo>
                  <a:pt x="714" y="367"/>
                  <a:pt x="714" y="367"/>
                  <a:pt x="714" y="367"/>
                </a:cubicBezTo>
                <a:cubicBezTo>
                  <a:pt x="715" y="366"/>
                  <a:pt x="715" y="366"/>
                  <a:pt x="715" y="358"/>
                </a:cubicBezTo>
                <a:cubicBezTo>
                  <a:pt x="716" y="357"/>
                  <a:pt x="716" y="357"/>
                  <a:pt x="717" y="357"/>
                </a:cubicBezTo>
                <a:cubicBezTo>
                  <a:pt x="718" y="358"/>
                  <a:pt x="718" y="358"/>
                  <a:pt x="718" y="358"/>
                </a:cubicBezTo>
                <a:cubicBezTo>
                  <a:pt x="718" y="358"/>
                  <a:pt x="718" y="358"/>
                  <a:pt x="718" y="358"/>
                </a:cubicBezTo>
                <a:cubicBezTo>
                  <a:pt x="719" y="357"/>
                  <a:pt x="720" y="355"/>
                  <a:pt x="721" y="354"/>
                </a:cubicBezTo>
                <a:cubicBezTo>
                  <a:pt x="721" y="353"/>
                  <a:pt x="722" y="353"/>
                  <a:pt x="723" y="353"/>
                </a:cubicBezTo>
                <a:cubicBezTo>
                  <a:pt x="723" y="352"/>
                  <a:pt x="723" y="351"/>
                  <a:pt x="723" y="350"/>
                </a:cubicBezTo>
                <a:cubicBezTo>
                  <a:pt x="724" y="350"/>
                  <a:pt x="724" y="350"/>
                  <a:pt x="724" y="350"/>
                </a:cubicBezTo>
                <a:cubicBezTo>
                  <a:pt x="725" y="353"/>
                  <a:pt x="726" y="358"/>
                  <a:pt x="727" y="365"/>
                </a:cubicBezTo>
                <a:cubicBezTo>
                  <a:pt x="728" y="369"/>
                  <a:pt x="728" y="369"/>
                  <a:pt x="728" y="370"/>
                </a:cubicBezTo>
                <a:cubicBezTo>
                  <a:pt x="728" y="371"/>
                  <a:pt x="728" y="371"/>
                  <a:pt x="728" y="372"/>
                </a:cubicBezTo>
                <a:cubicBezTo>
                  <a:pt x="728" y="373"/>
                  <a:pt x="728" y="373"/>
                  <a:pt x="728" y="375"/>
                </a:cubicBezTo>
                <a:cubicBezTo>
                  <a:pt x="728" y="376"/>
                  <a:pt x="728" y="376"/>
                  <a:pt x="728" y="376"/>
                </a:cubicBezTo>
                <a:cubicBezTo>
                  <a:pt x="729" y="376"/>
                  <a:pt x="729" y="376"/>
                  <a:pt x="729" y="376"/>
                </a:cubicBezTo>
                <a:cubicBezTo>
                  <a:pt x="732" y="381"/>
                  <a:pt x="727" y="387"/>
                  <a:pt x="730" y="392"/>
                </a:cubicBezTo>
                <a:cubicBezTo>
                  <a:pt x="731" y="392"/>
                  <a:pt x="731" y="392"/>
                  <a:pt x="731" y="392"/>
                </a:cubicBezTo>
                <a:cubicBezTo>
                  <a:pt x="731" y="391"/>
                  <a:pt x="732" y="391"/>
                  <a:pt x="733" y="389"/>
                </a:cubicBezTo>
                <a:cubicBezTo>
                  <a:pt x="733" y="389"/>
                  <a:pt x="733" y="388"/>
                  <a:pt x="733" y="388"/>
                </a:cubicBezTo>
                <a:cubicBezTo>
                  <a:pt x="733" y="387"/>
                  <a:pt x="733" y="387"/>
                  <a:pt x="733" y="387"/>
                </a:cubicBezTo>
                <a:cubicBezTo>
                  <a:pt x="733" y="386"/>
                  <a:pt x="733" y="386"/>
                  <a:pt x="733" y="385"/>
                </a:cubicBezTo>
                <a:cubicBezTo>
                  <a:pt x="737" y="389"/>
                  <a:pt x="735" y="403"/>
                  <a:pt x="731" y="428"/>
                </a:cubicBezTo>
                <a:cubicBezTo>
                  <a:pt x="731" y="429"/>
                  <a:pt x="731" y="430"/>
                  <a:pt x="731" y="430"/>
                </a:cubicBezTo>
                <a:cubicBezTo>
                  <a:pt x="730" y="436"/>
                  <a:pt x="731" y="442"/>
                  <a:pt x="730" y="448"/>
                </a:cubicBezTo>
                <a:cubicBezTo>
                  <a:pt x="730" y="449"/>
                  <a:pt x="730" y="449"/>
                  <a:pt x="730" y="449"/>
                </a:cubicBezTo>
                <a:cubicBezTo>
                  <a:pt x="729" y="453"/>
                  <a:pt x="729" y="456"/>
                  <a:pt x="729" y="459"/>
                </a:cubicBezTo>
                <a:cubicBezTo>
                  <a:pt x="728" y="462"/>
                  <a:pt x="728" y="464"/>
                  <a:pt x="727" y="467"/>
                </a:cubicBezTo>
                <a:cubicBezTo>
                  <a:pt x="726" y="470"/>
                  <a:pt x="725" y="476"/>
                  <a:pt x="726" y="480"/>
                </a:cubicBezTo>
                <a:cubicBezTo>
                  <a:pt x="726" y="480"/>
                  <a:pt x="726" y="480"/>
                  <a:pt x="726" y="480"/>
                </a:cubicBezTo>
                <a:cubicBezTo>
                  <a:pt x="727" y="478"/>
                  <a:pt x="727" y="476"/>
                  <a:pt x="727" y="476"/>
                </a:cubicBezTo>
                <a:cubicBezTo>
                  <a:pt x="728" y="473"/>
                  <a:pt x="731" y="459"/>
                  <a:pt x="731" y="459"/>
                </a:cubicBezTo>
                <a:cubicBezTo>
                  <a:pt x="731" y="458"/>
                  <a:pt x="731" y="458"/>
                  <a:pt x="731" y="458"/>
                </a:cubicBezTo>
                <a:cubicBezTo>
                  <a:pt x="731" y="457"/>
                  <a:pt x="731" y="457"/>
                  <a:pt x="732" y="457"/>
                </a:cubicBezTo>
                <a:cubicBezTo>
                  <a:pt x="732" y="456"/>
                  <a:pt x="732" y="456"/>
                  <a:pt x="732" y="455"/>
                </a:cubicBezTo>
                <a:cubicBezTo>
                  <a:pt x="732" y="455"/>
                  <a:pt x="732" y="454"/>
                  <a:pt x="732" y="454"/>
                </a:cubicBezTo>
                <a:cubicBezTo>
                  <a:pt x="732" y="453"/>
                  <a:pt x="733" y="452"/>
                  <a:pt x="733" y="451"/>
                </a:cubicBezTo>
                <a:cubicBezTo>
                  <a:pt x="732" y="450"/>
                  <a:pt x="732" y="438"/>
                  <a:pt x="733" y="434"/>
                </a:cubicBezTo>
                <a:cubicBezTo>
                  <a:pt x="733" y="433"/>
                  <a:pt x="733" y="433"/>
                  <a:pt x="733" y="432"/>
                </a:cubicBezTo>
                <a:cubicBezTo>
                  <a:pt x="733" y="431"/>
                  <a:pt x="733" y="431"/>
                  <a:pt x="733" y="430"/>
                </a:cubicBezTo>
                <a:cubicBezTo>
                  <a:pt x="733" y="428"/>
                  <a:pt x="733" y="426"/>
                  <a:pt x="733" y="424"/>
                </a:cubicBezTo>
                <a:cubicBezTo>
                  <a:pt x="734" y="421"/>
                  <a:pt x="737" y="408"/>
                  <a:pt x="737" y="407"/>
                </a:cubicBezTo>
                <a:cubicBezTo>
                  <a:pt x="738" y="410"/>
                  <a:pt x="737" y="412"/>
                  <a:pt x="737" y="414"/>
                </a:cubicBezTo>
                <a:cubicBezTo>
                  <a:pt x="738" y="414"/>
                  <a:pt x="738" y="414"/>
                  <a:pt x="738" y="414"/>
                </a:cubicBezTo>
                <a:cubicBezTo>
                  <a:pt x="738" y="413"/>
                  <a:pt x="738" y="413"/>
                  <a:pt x="738" y="413"/>
                </a:cubicBezTo>
                <a:cubicBezTo>
                  <a:pt x="739" y="417"/>
                  <a:pt x="739" y="417"/>
                  <a:pt x="737" y="440"/>
                </a:cubicBezTo>
                <a:cubicBezTo>
                  <a:pt x="742" y="419"/>
                  <a:pt x="742" y="419"/>
                  <a:pt x="743" y="409"/>
                </a:cubicBezTo>
                <a:cubicBezTo>
                  <a:pt x="743" y="407"/>
                  <a:pt x="744" y="406"/>
                  <a:pt x="744" y="404"/>
                </a:cubicBezTo>
                <a:cubicBezTo>
                  <a:pt x="745" y="395"/>
                  <a:pt x="745" y="395"/>
                  <a:pt x="744" y="385"/>
                </a:cubicBezTo>
                <a:cubicBezTo>
                  <a:pt x="743" y="379"/>
                  <a:pt x="743" y="364"/>
                  <a:pt x="744" y="355"/>
                </a:cubicBezTo>
                <a:cubicBezTo>
                  <a:pt x="745" y="355"/>
                  <a:pt x="745" y="356"/>
                  <a:pt x="745" y="356"/>
                </a:cubicBezTo>
                <a:cubicBezTo>
                  <a:pt x="745" y="357"/>
                  <a:pt x="745" y="357"/>
                  <a:pt x="745" y="357"/>
                </a:cubicBezTo>
                <a:cubicBezTo>
                  <a:pt x="745" y="360"/>
                  <a:pt x="745" y="362"/>
                  <a:pt x="745" y="364"/>
                </a:cubicBezTo>
                <a:cubicBezTo>
                  <a:pt x="745" y="368"/>
                  <a:pt x="745" y="371"/>
                  <a:pt x="745" y="374"/>
                </a:cubicBezTo>
                <a:cubicBezTo>
                  <a:pt x="745" y="375"/>
                  <a:pt x="745" y="375"/>
                  <a:pt x="746" y="375"/>
                </a:cubicBezTo>
                <a:cubicBezTo>
                  <a:pt x="746" y="365"/>
                  <a:pt x="746" y="365"/>
                  <a:pt x="745" y="364"/>
                </a:cubicBezTo>
                <a:cubicBezTo>
                  <a:pt x="745" y="361"/>
                  <a:pt x="745" y="359"/>
                  <a:pt x="745" y="356"/>
                </a:cubicBezTo>
                <a:cubicBezTo>
                  <a:pt x="745" y="356"/>
                  <a:pt x="745" y="356"/>
                  <a:pt x="745" y="356"/>
                </a:cubicBezTo>
                <a:cubicBezTo>
                  <a:pt x="745" y="355"/>
                  <a:pt x="745" y="354"/>
                  <a:pt x="745" y="353"/>
                </a:cubicBezTo>
                <a:cubicBezTo>
                  <a:pt x="745" y="352"/>
                  <a:pt x="745" y="352"/>
                  <a:pt x="745" y="352"/>
                </a:cubicBezTo>
                <a:cubicBezTo>
                  <a:pt x="745" y="343"/>
                  <a:pt x="744" y="330"/>
                  <a:pt x="743" y="321"/>
                </a:cubicBezTo>
                <a:moveTo>
                  <a:pt x="299" y="117"/>
                </a:moveTo>
                <a:cubicBezTo>
                  <a:pt x="299" y="117"/>
                  <a:pt x="299" y="117"/>
                  <a:pt x="299" y="117"/>
                </a:cubicBezTo>
                <a:cubicBezTo>
                  <a:pt x="297" y="117"/>
                  <a:pt x="297" y="117"/>
                  <a:pt x="297" y="117"/>
                </a:cubicBezTo>
                <a:cubicBezTo>
                  <a:pt x="297" y="118"/>
                  <a:pt x="296" y="118"/>
                  <a:pt x="296" y="118"/>
                </a:cubicBezTo>
                <a:cubicBezTo>
                  <a:pt x="295" y="119"/>
                  <a:pt x="295" y="119"/>
                  <a:pt x="295" y="119"/>
                </a:cubicBezTo>
                <a:cubicBezTo>
                  <a:pt x="295" y="119"/>
                  <a:pt x="295" y="119"/>
                  <a:pt x="295" y="119"/>
                </a:cubicBezTo>
                <a:cubicBezTo>
                  <a:pt x="294" y="119"/>
                  <a:pt x="294" y="119"/>
                  <a:pt x="294" y="119"/>
                </a:cubicBezTo>
                <a:cubicBezTo>
                  <a:pt x="293" y="120"/>
                  <a:pt x="293" y="120"/>
                  <a:pt x="292" y="121"/>
                </a:cubicBezTo>
                <a:cubicBezTo>
                  <a:pt x="292" y="121"/>
                  <a:pt x="292" y="122"/>
                  <a:pt x="292" y="122"/>
                </a:cubicBezTo>
                <a:cubicBezTo>
                  <a:pt x="292" y="123"/>
                  <a:pt x="292" y="123"/>
                  <a:pt x="292" y="123"/>
                </a:cubicBezTo>
                <a:cubicBezTo>
                  <a:pt x="294" y="122"/>
                  <a:pt x="294" y="122"/>
                  <a:pt x="294" y="122"/>
                </a:cubicBezTo>
                <a:cubicBezTo>
                  <a:pt x="295" y="120"/>
                  <a:pt x="295" y="120"/>
                  <a:pt x="295" y="120"/>
                </a:cubicBezTo>
                <a:cubicBezTo>
                  <a:pt x="295" y="120"/>
                  <a:pt x="295" y="120"/>
                  <a:pt x="295" y="120"/>
                </a:cubicBezTo>
                <a:cubicBezTo>
                  <a:pt x="296" y="121"/>
                  <a:pt x="297" y="120"/>
                  <a:pt x="297" y="120"/>
                </a:cubicBezTo>
                <a:cubicBezTo>
                  <a:pt x="297" y="119"/>
                  <a:pt x="297" y="119"/>
                  <a:pt x="297" y="119"/>
                </a:cubicBezTo>
                <a:cubicBezTo>
                  <a:pt x="297" y="119"/>
                  <a:pt x="298" y="119"/>
                  <a:pt x="298" y="118"/>
                </a:cubicBezTo>
                <a:cubicBezTo>
                  <a:pt x="298" y="118"/>
                  <a:pt x="298" y="118"/>
                  <a:pt x="298" y="118"/>
                </a:cubicBezTo>
                <a:cubicBezTo>
                  <a:pt x="298" y="118"/>
                  <a:pt x="299" y="117"/>
                  <a:pt x="299" y="117"/>
                </a:cubicBezTo>
                <a:moveTo>
                  <a:pt x="324" y="158"/>
                </a:moveTo>
                <a:cubicBezTo>
                  <a:pt x="324" y="157"/>
                  <a:pt x="324" y="156"/>
                  <a:pt x="324" y="156"/>
                </a:cubicBezTo>
                <a:cubicBezTo>
                  <a:pt x="323" y="155"/>
                  <a:pt x="323" y="153"/>
                  <a:pt x="323" y="153"/>
                </a:cubicBezTo>
                <a:cubicBezTo>
                  <a:pt x="323" y="152"/>
                  <a:pt x="322" y="152"/>
                  <a:pt x="322" y="151"/>
                </a:cubicBezTo>
                <a:cubicBezTo>
                  <a:pt x="321" y="152"/>
                  <a:pt x="321" y="152"/>
                  <a:pt x="321" y="152"/>
                </a:cubicBezTo>
                <a:cubicBezTo>
                  <a:pt x="321" y="152"/>
                  <a:pt x="321" y="153"/>
                  <a:pt x="319" y="154"/>
                </a:cubicBezTo>
                <a:cubicBezTo>
                  <a:pt x="318" y="155"/>
                  <a:pt x="318" y="155"/>
                  <a:pt x="318" y="149"/>
                </a:cubicBezTo>
                <a:cubicBezTo>
                  <a:pt x="317" y="149"/>
                  <a:pt x="316" y="149"/>
                  <a:pt x="315" y="149"/>
                </a:cubicBezTo>
                <a:cubicBezTo>
                  <a:pt x="316" y="145"/>
                  <a:pt x="317" y="144"/>
                  <a:pt x="314" y="143"/>
                </a:cubicBezTo>
                <a:cubicBezTo>
                  <a:pt x="314" y="143"/>
                  <a:pt x="314" y="143"/>
                  <a:pt x="314" y="142"/>
                </a:cubicBezTo>
                <a:cubicBezTo>
                  <a:pt x="313" y="142"/>
                  <a:pt x="313" y="142"/>
                  <a:pt x="313" y="142"/>
                </a:cubicBezTo>
                <a:cubicBezTo>
                  <a:pt x="313" y="141"/>
                  <a:pt x="313" y="140"/>
                  <a:pt x="312" y="139"/>
                </a:cubicBezTo>
                <a:cubicBezTo>
                  <a:pt x="312" y="139"/>
                  <a:pt x="312" y="139"/>
                  <a:pt x="312" y="139"/>
                </a:cubicBezTo>
                <a:cubicBezTo>
                  <a:pt x="312" y="138"/>
                  <a:pt x="311" y="135"/>
                  <a:pt x="310" y="135"/>
                </a:cubicBezTo>
                <a:cubicBezTo>
                  <a:pt x="306" y="135"/>
                  <a:pt x="306" y="135"/>
                  <a:pt x="306" y="134"/>
                </a:cubicBezTo>
                <a:cubicBezTo>
                  <a:pt x="307" y="131"/>
                  <a:pt x="307" y="131"/>
                  <a:pt x="310" y="131"/>
                </a:cubicBezTo>
                <a:cubicBezTo>
                  <a:pt x="310" y="131"/>
                  <a:pt x="310" y="130"/>
                  <a:pt x="310" y="130"/>
                </a:cubicBezTo>
                <a:cubicBezTo>
                  <a:pt x="310" y="128"/>
                  <a:pt x="312" y="128"/>
                  <a:pt x="313" y="127"/>
                </a:cubicBezTo>
                <a:cubicBezTo>
                  <a:pt x="313" y="126"/>
                  <a:pt x="313" y="125"/>
                  <a:pt x="314" y="123"/>
                </a:cubicBezTo>
                <a:cubicBezTo>
                  <a:pt x="311" y="123"/>
                  <a:pt x="308" y="123"/>
                  <a:pt x="305" y="123"/>
                </a:cubicBezTo>
                <a:cubicBezTo>
                  <a:pt x="307" y="120"/>
                  <a:pt x="307" y="120"/>
                  <a:pt x="307" y="120"/>
                </a:cubicBezTo>
                <a:cubicBezTo>
                  <a:pt x="308" y="119"/>
                  <a:pt x="310" y="119"/>
                  <a:pt x="310" y="118"/>
                </a:cubicBezTo>
                <a:cubicBezTo>
                  <a:pt x="310" y="117"/>
                  <a:pt x="310" y="117"/>
                  <a:pt x="309" y="117"/>
                </a:cubicBezTo>
                <a:cubicBezTo>
                  <a:pt x="309" y="117"/>
                  <a:pt x="309" y="117"/>
                  <a:pt x="309" y="117"/>
                </a:cubicBezTo>
                <a:cubicBezTo>
                  <a:pt x="308" y="117"/>
                  <a:pt x="308" y="117"/>
                  <a:pt x="307" y="117"/>
                </a:cubicBezTo>
                <a:cubicBezTo>
                  <a:pt x="306" y="117"/>
                  <a:pt x="304" y="116"/>
                  <a:pt x="303" y="117"/>
                </a:cubicBezTo>
                <a:cubicBezTo>
                  <a:pt x="303" y="118"/>
                  <a:pt x="302" y="119"/>
                  <a:pt x="301" y="120"/>
                </a:cubicBezTo>
                <a:cubicBezTo>
                  <a:pt x="301" y="121"/>
                  <a:pt x="301" y="122"/>
                  <a:pt x="300" y="123"/>
                </a:cubicBezTo>
                <a:cubicBezTo>
                  <a:pt x="298" y="124"/>
                  <a:pt x="298" y="124"/>
                  <a:pt x="298" y="124"/>
                </a:cubicBezTo>
                <a:cubicBezTo>
                  <a:pt x="297" y="123"/>
                  <a:pt x="297" y="123"/>
                  <a:pt x="297" y="122"/>
                </a:cubicBezTo>
                <a:cubicBezTo>
                  <a:pt x="296" y="123"/>
                  <a:pt x="296" y="123"/>
                  <a:pt x="296" y="123"/>
                </a:cubicBezTo>
                <a:cubicBezTo>
                  <a:pt x="294" y="123"/>
                  <a:pt x="294" y="126"/>
                  <a:pt x="294" y="126"/>
                </a:cubicBezTo>
                <a:cubicBezTo>
                  <a:pt x="295" y="127"/>
                  <a:pt x="296" y="126"/>
                  <a:pt x="297" y="127"/>
                </a:cubicBezTo>
                <a:cubicBezTo>
                  <a:pt x="296" y="128"/>
                  <a:pt x="296" y="128"/>
                  <a:pt x="296" y="128"/>
                </a:cubicBezTo>
                <a:cubicBezTo>
                  <a:pt x="296" y="128"/>
                  <a:pt x="296" y="128"/>
                  <a:pt x="296" y="129"/>
                </a:cubicBezTo>
                <a:cubicBezTo>
                  <a:pt x="295" y="130"/>
                  <a:pt x="296" y="131"/>
                  <a:pt x="294" y="131"/>
                </a:cubicBezTo>
                <a:cubicBezTo>
                  <a:pt x="292" y="132"/>
                  <a:pt x="292" y="133"/>
                  <a:pt x="292" y="133"/>
                </a:cubicBezTo>
                <a:cubicBezTo>
                  <a:pt x="292" y="134"/>
                  <a:pt x="292" y="134"/>
                  <a:pt x="292" y="134"/>
                </a:cubicBezTo>
                <a:cubicBezTo>
                  <a:pt x="292" y="134"/>
                  <a:pt x="293" y="134"/>
                  <a:pt x="294" y="134"/>
                </a:cubicBezTo>
                <a:cubicBezTo>
                  <a:pt x="294" y="134"/>
                  <a:pt x="294" y="133"/>
                  <a:pt x="295" y="134"/>
                </a:cubicBezTo>
                <a:cubicBezTo>
                  <a:pt x="295" y="135"/>
                  <a:pt x="295" y="135"/>
                  <a:pt x="296" y="135"/>
                </a:cubicBezTo>
                <a:cubicBezTo>
                  <a:pt x="296" y="136"/>
                  <a:pt x="297" y="136"/>
                  <a:pt x="297" y="135"/>
                </a:cubicBezTo>
                <a:cubicBezTo>
                  <a:pt x="297" y="135"/>
                  <a:pt x="297" y="135"/>
                  <a:pt x="298" y="134"/>
                </a:cubicBezTo>
                <a:cubicBezTo>
                  <a:pt x="299" y="135"/>
                  <a:pt x="299" y="135"/>
                  <a:pt x="299" y="135"/>
                </a:cubicBezTo>
                <a:cubicBezTo>
                  <a:pt x="298" y="136"/>
                  <a:pt x="299" y="137"/>
                  <a:pt x="299" y="138"/>
                </a:cubicBezTo>
                <a:cubicBezTo>
                  <a:pt x="298" y="139"/>
                  <a:pt x="297" y="138"/>
                  <a:pt x="296" y="139"/>
                </a:cubicBezTo>
                <a:cubicBezTo>
                  <a:pt x="296" y="140"/>
                  <a:pt x="296" y="140"/>
                  <a:pt x="296" y="141"/>
                </a:cubicBezTo>
                <a:cubicBezTo>
                  <a:pt x="298" y="141"/>
                  <a:pt x="299" y="141"/>
                  <a:pt x="301" y="141"/>
                </a:cubicBezTo>
                <a:cubicBezTo>
                  <a:pt x="302" y="140"/>
                  <a:pt x="302" y="140"/>
                  <a:pt x="302" y="140"/>
                </a:cubicBezTo>
                <a:cubicBezTo>
                  <a:pt x="304" y="142"/>
                  <a:pt x="301" y="145"/>
                  <a:pt x="304" y="146"/>
                </a:cubicBezTo>
                <a:cubicBezTo>
                  <a:pt x="304" y="146"/>
                  <a:pt x="304" y="146"/>
                  <a:pt x="304" y="146"/>
                </a:cubicBezTo>
                <a:cubicBezTo>
                  <a:pt x="304" y="147"/>
                  <a:pt x="303" y="148"/>
                  <a:pt x="303" y="149"/>
                </a:cubicBezTo>
                <a:cubicBezTo>
                  <a:pt x="304" y="150"/>
                  <a:pt x="303" y="151"/>
                  <a:pt x="302" y="151"/>
                </a:cubicBezTo>
                <a:cubicBezTo>
                  <a:pt x="300" y="152"/>
                  <a:pt x="299" y="150"/>
                  <a:pt x="297" y="150"/>
                </a:cubicBezTo>
                <a:cubicBezTo>
                  <a:pt x="297" y="150"/>
                  <a:pt x="297" y="150"/>
                  <a:pt x="297" y="150"/>
                </a:cubicBezTo>
                <a:cubicBezTo>
                  <a:pt x="296" y="150"/>
                  <a:pt x="296" y="150"/>
                  <a:pt x="295" y="151"/>
                </a:cubicBezTo>
                <a:cubicBezTo>
                  <a:pt x="295" y="152"/>
                  <a:pt x="295" y="152"/>
                  <a:pt x="295" y="152"/>
                </a:cubicBezTo>
                <a:cubicBezTo>
                  <a:pt x="294" y="152"/>
                  <a:pt x="294" y="152"/>
                  <a:pt x="293" y="152"/>
                </a:cubicBezTo>
                <a:cubicBezTo>
                  <a:pt x="292" y="153"/>
                  <a:pt x="292" y="153"/>
                  <a:pt x="292" y="153"/>
                </a:cubicBezTo>
                <a:cubicBezTo>
                  <a:pt x="294" y="154"/>
                  <a:pt x="295" y="153"/>
                  <a:pt x="297" y="154"/>
                </a:cubicBezTo>
                <a:cubicBezTo>
                  <a:pt x="297" y="154"/>
                  <a:pt x="297" y="155"/>
                  <a:pt x="296" y="156"/>
                </a:cubicBezTo>
                <a:cubicBezTo>
                  <a:pt x="296" y="156"/>
                  <a:pt x="296" y="156"/>
                  <a:pt x="295" y="156"/>
                </a:cubicBezTo>
                <a:cubicBezTo>
                  <a:pt x="292" y="157"/>
                  <a:pt x="292" y="157"/>
                  <a:pt x="292" y="157"/>
                </a:cubicBezTo>
                <a:cubicBezTo>
                  <a:pt x="292" y="157"/>
                  <a:pt x="292" y="157"/>
                  <a:pt x="292" y="157"/>
                </a:cubicBezTo>
                <a:cubicBezTo>
                  <a:pt x="292" y="157"/>
                  <a:pt x="292" y="157"/>
                  <a:pt x="292" y="157"/>
                </a:cubicBezTo>
                <a:cubicBezTo>
                  <a:pt x="292" y="157"/>
                  <a:pt x="292" y="157"/>
                  <a:pt x="292" y="157"/>
                </a:cubicBezTo>
                <a:cubicBezTo>
                  <a:pt x="292" y="157"/>
                  <a:pt x="292" y="157"/>
                  <a:pt x="292" y="157"/>
                </a:cubicBezTo>
                <a:cubicBezTo>
                  <a:pt x="292" y="157"/>
                  <a:pt x="292" y="157"/>
                  <a:pt x="292" y="157"/>
                </a:cubicBezTo>
                <a:cubicBezTo>
                  <a:pt x="292" y="157"/>
                  <a:pt x="292" y="157"/>
                  <a:pt x="292" y="157"/>
                </a:cubicBezTo>
                <a:cubicBezTo>
                  <a:pt x="292" y="157"/>
                  <a:pt x="292" y="157"/>
                  <a:pt x="292" y="157"/>
                </a:cubicBezTo>
                <a:cubicBezTo>
                  <a:pt x="292" y="157"/>
                  <a:pt x="292" y="157"/>
                  <a:pt x="292" y="157"/>
                </a:cubicBezTo>
                <a:cubicBezTo>
                  <a:pt x="291" y="159"/>
                  <a:pt x="291" y="159"/>
                  <a:pt x="291" y="160"/>
                </a:cubicBezTo>
                <a:cubicBezTo>
                  <a:pt x="293" y="161"/>
                  <a:pt x="295" y="159"/>
                  <a:pt x="296" y="160"/>
                </a:cubicBezTo>
                <a:cubicBezTo>
                  <a:pt x="298" y="161"/>
                  <a:pt x="299" y="160"/>
                  <a:pt x="301" y="161"/>
                </a:cubicBezTo>
                <a:cubicBezTo>
                  <a:pt x="301" y="162"/>
                  <a:pt x="301" y="162"/>
                  <a:pt x="300" y="163"/>
                </a:cubicBezTo>
                <a:cubicBezTo>
                  <a:pt x="300" y="163"/>
                  <a:pt x="299" y="163"/>
                  <a:pt x="296" y="163"/>
                </a:cubicBezTo>
                <a:cubicBezTo>
                  <a:pt x="295" y="163"/>
                  <a:pt x="295" y="164"/>
                  <a:pt x="294" y="165"/>
                </a:cubicBezTo>
                <a:cubicBezTo>
                  <a:pt x="293" y="165"/>
                  <a:pt x="292" y="165"/>
                  <a:pt x="291" y="165"/>
                </a:cubicBezTo>
                <a:cubicBezTo>
                  <a:pt x="291" y="168"/>
                  <a:pt x="291" y="168"/>
                  <a:pt x="287" y="169"/>
                </a:cubicBezTo>
                <a:cubicBezTo>
                  <a:pt x="288" y="170"/>
                  <a:pt x="288" y="170"/>
                  <a:pt x="291" y="169"/>
                </a:cubicBezTo>
                <a:cubicBezTo>
                  <a:pt x="292" y="169"/>
                  <a:pt x="292" y="169"/>
                  <a:pt x="293" y="168"/>
                </a:cubicBezTo>
                <a:cubicBezTo>
                  <a:pt x="293" y="168"/>
                  <a:pt x="293" y="168"/>
                  <a:pt x="295" y="169"/>
                </a:cubicBezTo>
                <a:cubicBezTo>
                  <a:pt x="296" y="169"/>
                  <a:pt x="296" y="169"/>
                  <a:pt x="297" y="169"/>
                </a:cubicBezTo>
                <a:cubicBezTo>
                  <a:pt x="298" y="167"/>
                  <a:pt x="298" y="167"/>
                  <a:pt x="298" y="166"/>
                </a:cubicBezTo>
                <a:cubicBezTo>
                  <a:pt x="300" y="167"/>
                  <a:pt x="302" y="166"/>
                  <a:pt x="304" y="167"/>
                </a:cubicBezTo>
                <a:cubicBezTo>
                  <a:pt x="306" y="167"/>
                  <a:pt x="306" y="165"/>
                  <a:pt x="307" y="165"/>
                </a:cubicBezTo>
                <a:cubicBezTo>
                  <a:pt x="309" y="165"/>
                  <a:pt x="309" y="167"/>
                  <a:pt x="310" y="167"/>
                </a:cubicBezTo>
                <a:cubicBezTo>
                  <a:pt x="311" y="167"/>
                  <a:pt x="311" y="167"/>
                  <a:pt x="311" y="167"/>
                </a:cubicBezTo>
                <a:cubicBezTo>
                  <a:pt x="312" y="167"/>
                  <a:pt x="314" y="167"/>
                  <a:pt x="316" y="166"/>
                </a:cubicBezTo>
                <a:cubicBezTo>
                  <a:pt x="317" y="165"/>
                  <a:pt x="317" y="165"/>
                  <a:pt x="317" y="165"/>
                </a:cubicBezTo>
                <a:cubicBezTo>
                  <a:pt x="319" y="165"/>
                  <a:pt x="319" y="165"/>
                  <a:pt x="320" y="165"/>
                </a:cubicBezTo>
                <a:cubicBezTo>
                  <a:pt x="320" y="164"/>
                  <a:pt x="320" y="164"/>
                  <a:pt x="320" y="164"/>
                </a:cubicBezTo>
                <a:cubicBezTo>
                  <a:pt x="320" y="163"/>
                  <a:pt x="319" y="162"/>
                  <a:pt x="319" y="161"/>
                </a:cubicBezTo>
                <a:cubicBezTo>
                  <a:pt x="319" y="161"/>
                  <a:pt x="319" y="161"/>
                  <a:pt x="319" y="161"/>
                </a:cubicBezTo>
                <a:cubicBezTo>
                  <a:pt x="319" y="160"/>
                  <a:pt x="319" y="159"/>
                  <a:pt x="321" y="160"/>
                </a:cubicBezTo>
                <a:cubicBezTo>
                  <a:pt x="321" y="160"/>
                  <a:pt x="321" y="160"/>
                  <a:pt x="322" y="158"/>
                </a:cubicBezTo>
                <a:cubicBezTo>
                  <a:pt x="323" y="158"/>
                  <a:pt x="323" y="158"/>
                  <a:pt x="324" y="158"/>
                </a:cubicBezTo>
                <a:moveTo>
                  <a:pt x="281" y="142"/>
                </a:moveTo>
                <a:cubicBezTo>
                  <a:pt x="281" y="142"/>
                  <a:pt x="281" y="142"/>
                  <a:pt x="281" y="142"/>
                </a:cubicBezTo>
                <a:cubicBezTo>
                  <a:pt x="281" y="142"/>
                  <a:pt x="281" y="142"/>
                  <a:pt x="281" y="142"/>
                </a:cubicBezTo>
                <a:cubicBezTo>
                  <a:pt x="281" y="142"/>
                  <a:pt x="281" y="142"/>
                  <a:pt x="281" y="142"/>
                </a:cubicBezTo>
                <a:moveTo>
                  <a:pt x="293" y="143"/>
                </a:moveTo>
                <a:cubicBezTo>
                  <a:pt x="293" y="143"/>
                  <a:pt x="294" y="142"/>
                  <a:pt x="293" y="141"/>
                </a:cubicBezTo>
                <a:cubicBezTo>
                  <a:pt x="292" y="140"/>
                  <a:pt x="293" y="139"/>
                  <a:pt x="293" y="139"/>
                </a:cubicBezTo>
                <a:cubicBezTo>
                  <a:pt x="293" y="139"/>
                  <a:pt x="293" y="138"/>
                  <a:pt x="292" y="138"/>
                </a:cubicBezTo>
                <a:cubicBezTo>
                  <a:pt x="292" y="138"/>
                  <a:pt x="291" y="138"/>
                  <a:pt x="291" y="138"/>
                </a:cubicBezTo>
                <a:cubicBezTo>
                  <a:pt x="291" y="137"/>
                  <a:pt x="291" y="137"/>
                  <a:pt x="291" y="137"/>
                </a:cubicBezTo>
                <a:cubicBezTo>
                  <a:pt x="290" y="137"/>
                  <a:pt x="290" y="137"/>
                  <a:pt x="290" y="137"/>
                </a:cubicBezTo>
                <a:cubicBezTo>
                  <a:pt x="289" y="137"/>
                  <a:pt x="288" y="138"/>
                  <a:pt x="288" y="138"/>
                </a:cubicBezTo>
                <a:cubicBezTo>
                  <a:pt x="287" y="138"/>
                  <a:pt x="287" y="138"/>
                  <a:pt x="287" y="139"/>
                </a:cubicBezTo>
                <a:cubicBezTo>
                  <a:pt x="287" y="139"/>
                  <a:pt x="286" y="139"/>
                  <a:pt x="286" y="139"/>
                </a:cubicBezTo>
                <a:cubicBezTo>
                  <a:pt x="285" y="139"/>
                  <a:pt x="285" y="139"/>
                  <a:pt x="285" y="139"/>
                </a:cubicBezTo>
                <a:cubicBezTo>
                  <a:pt x="285" y="138"/>
                  <a:pt x="285" y="138"/>
                  <a:pt x="285" y="137"/>
                </a:cubicBezTo>
                <a:cubicBezTo>
                  <a:pt x="284" y="137"/>
                  <a:pt x="284" y="137"/>
                  <a:pt x="282" y="137"/>
                </a:cubicBezTo>
                <a:cubicBezTo>
                  <a:pt x="282" y="139"/>
                  <a:pt x="281" y="140"/>
                  <a:pt x="281" y="142"/>
                </a:cubicBezTo>
                <a:cubicBezTo>
                  <a:pt x="280" y="142"/>
                  <a:pt x="280" y="143"/>
                  <a:pt x="279" y="142"/>
                </a:cubicBezTo>
                <a:cubicBezTo>
                  <a:pt x="278" y="142"/>
                  <a:pt x="278" y="143"/>
                  <a:pt x="277" y="143"/>
                </a:cubicBezTo>
                <a:cubicBezTo>
                  <a:pt x="277" y="143"/>
                  <a:pt x="277" y="143"/>
                  <a:pt x="276" y="142"/>
                </a:cubicBezTo>
                <a:cubicBezTo>
                  <a:pt x="275" y="142"/>
                  <a:pt x="275" y="142"/>
                  <a:pt x="275" y="142"/>
                </a:cubicBezTo>
                <a:cubicBezTo>
                  <a:pt x="274" y="145"/>
                  <a:pt x="273" y="147"/>
                  <a:pt x="273" y="149"/>
                </a:cubicBezTo>
                <a:cubicBezTo>
                  <a:pt x="274" y="149"/>
                  <a:pt x="274" y="149"/>
                  <a:pt x="276" y="149"/>
                </a:cubicBezTo>
                <a:cubicBezTo>
                  <a:pt x="275" y="150"/>
                  <a:pt x="275" y="151"/>
                  <a:pt x="275" y="152"/>
                </a:cubicBezTo>
                <a:cubicBezTo>
                  <a:pt x="272" y="153"/>
                  <a:pt x="272" y="153"/>
                  <a:pt x="271" y="154"/>
                </a:cubicBezTo>
                <a:cubicBezTo>
                  <a:pt x="271" y="154"/>
                  <a:pt x="271" y="154"/>
                  <a:pt x="271" y="154"/>
                </a:cubicBezTo>
                <a:cubicBezTo>
                  <a:pt x="271" y="155"/>
                  <a:pt x="271" y="156"/>
                  <a:pt x="270" y="156"/>
                </a:cubicBezTo>
                <a:cubicBezTo>
                  <a:pt x="270" y="157"/>
                  <a:pt x="269" y="157"/>
                  <a:pt x="269" y="157"/>
                </a:cubicBezTo>
                <a:cubicBezTo>
                  <a:pt x="269" y="158"/>
                  <a:pt x="269" y="158"/>
                  <a:pt x="269" y="158"/>
                </a:cubicBezTo>
                <a:cubicBezTo>
                  <a:pt x="269" y="158"/>
                  <a:pt x="268" y="159"/>
                  <a:pt x="269" y="159"/>
                </a:cubicBezTo>
                <a:cubicBezTo>
                  <a:pt x="270" y="160"/>
                  <a:pt x="271" y="160"/>
                  <a:pt x="271" y="160"/>
                </a:cubicBezTo>
                <a:cubicBezTo>
                  <a:pt x="273" y="159"/>
                  <a:pt x="274" y="160"/>
                  <a:pt x="274" y="160"/>
                </a:cubicBezTo>
                <a:cubicBezTo>
                  <a:pt x="275" y="160"/>
                  <a:pt x="277" y="159"/>
                  <a:pt x="277" y="159"/>
                </a:cubicBezTo>
                <a:cubicBezTo>
                  <a:pt x="277" y="159"/>
                  <a:pt x="277" y="159"/>
                  <a:pt x="277" y="158"/>
                </a:cubicBezTo>
                <a:cubicBezTo>
                  <a:pt x="278" y="157"/>
                  <a:pt x="278" y="157"/>
                  <a:pt x="278" y="157"/>
                </a:cubicBezTo>
                <a:cubicBezTo>
                  <a:pt x="281" y="157"/>
                  <a:pt x="284" y="157"/>
                  <a:pt x="286" y="157"/>
                </a:cubicBezTo>
                <a:cubicBezTo>
                  <a:pt x="286" y="157"/>
                  <a:pt x="287" y="156"/>
                  <a:pt x="287" y="156"/>
                </a:cubicBezTo>
                <a:cubicBezTo>
                  <a:pt x="287" y="155"/>
                  <a:pt x="286" y="155"/>
                  <a:pt x="286" y="154"/>
                </a:cubicBezTo>
                <a:cubicBezTo>
                  <a:pt x="287" y="153"/>
                  <a:pt x="287" y="154"/>
                  <a:pt x="288" y="153"/>
                </a:cubicBezTo>
                <a:cubicBezTo>
                  <a:pt x="288" y="152"/>
                  <a:pt x="288" y="152"/>
                  <a:pt x="289" y="150"/>
                </a:cubicBezTo>
                <a:cubicBezTo>
                  <a:pt x="289" y="149"/>
                  <a:pt x="290" y="148"/>
                  <a:pt x="290" y="147"/>
                </a:cubicBezTo>
                <a:cubicBezTo>
                  <a:pt x="290" y="146"/>
                  <a:pt x="290" y="145"/>
                  <a:pt x="290" y="145"/>
                </a:cubicBezTo>
                <a:cubicBezTo>
                  <a:pt x="292" y="145"/>
                  <a:pt x="293" y="144"/>
                  <a:pt x="293" y="143"/>
                </a:cubicBezTo>
                <a:moveTo>
                  <a:pt x="544" y="571"/>
                </a:moveTo>
                <a:cubicBezTo>
                  <a:pt x="544" y="571"/>
                  <a:pt x="544" y="570"/>
                  <a:pt x="545" y="570"/>
                </a:cubicBezTo>
                <a:cubicBezTo>
                  <a:pt x="548" y="559"/>
                  <a:pt x="548" y="559"/>
                  <a:pt x="548" y="559"/>
                </a:cubicBezTo>
                <a:cubicBezTo>
                  <a:pt x="547" y="558"/>
                  <a:pt x="547" y="556"/>
                  <a:pt x="543" y="555"/>
                </a:cubicBezTo>
                <a:cubicBezTo>
                  <a:pt x="542" y="559"/>
                  <a:pt x="542" y="559"/>
                  <a:pt x="542" y="559"/>
                </a:cubicBezTo>
                <a:cubicBezTo>
                  <a:pt x="541" y="560"/>
                  <a:pt x="541" y="560"/>
                  <a:pt x="535" y="564"/>
                </a:cubicBezTo>
                <a:cubicBezTo>
                  <a:pt x="535" y="564"/>
                  <a:pt x="533" y="567"/>
                  <a:pt x="533" y="567"/>
                </a:cubicBezTo>
                <a:cubicBezTo>
                  <a:pt x="533" y="568"/>
                  <a:pt x="533" y="568"/>
                  <a:pt x="533" y="568"/>
                </a:cubicBezTo>
                <a:cubicBezTo>
                  <a:pt x="532" y="569"/>
                  <a:pt x="531" y="568"/>
                  <a:pt x="531" y="569"/>
                </a:cubicBezTo>
                <a:cubicBezTo>
                  <a:pt x="530" y="570"/>
                  <a:pt x="530" y="571"/>
                  <a:pt x="528" y="572"/>
                </a:cubicBezTo>
                <a:cubicBezTo>
                  <a:pt x="525" y="575"/>
                  <a:pt x="522" y="572"/>
                  <a:pt x="518" y="573"/>
                </a:cubicBezTo>
                <a:cubicBezTo>
                  <a:pt x="517" y="574"/>
                  <a:pt x="516" y="574"/>
                  <a:pt x="516" y="575"/>
                </a:cubicBezTo>
                <a:cubicBezTo>
                  <a:pt x="515" y="576"/>
                  <a:pt x="515" y="577"/>
                  <a:pt x="514" y="579"/>
                </a:cubicBezTo>
                <a:cubicBezTo>
                  <a:pt x="513" y="580"/>
                  <a:pt x="512" y="581"/>
                  <a:pt x="511" y="582"/>
                </a:cubicBezTo>
                <a:cubicBezTo>
                  <a:pt x="511" y="582"/>
                  <a:pt x="509" y="588"/>
                  <a:pt x="510" y="589"/>
                </a:cubicBezTo>
                <a:cubicBezTo>
                  <a:pt x="510" y="590"/>
                  <a:pt x="510" y="590"/>
                  <a:pt x="510" y="591"/>
                </a:cubicBezTo>
                <a:cubicBezTo>
                  <a:pt x="510" y="591"/>
                  <a:pt x="509" y="594"/>
                  <a:pt x="509" y="594"/>
                </a:cubicBezTo>
                <a:cubicBezTo>
                  <a:pt x="509" y="595"/>
                  <a:pt x="508" y="595"/>
                  <a:pt x="508" y="594"/>
                </a:cubicBezTo>
                <a:cubicBezTo>
                  <a:pt x="507" y="594"/>
                  <a:pt x="507" y="594"/>
                  <a:pt x="504" y="597"/>
                </a:cubicBezTo>
                <a:cubicBezTo>
                  <a:pt x="503" y="599"/>
                  <a:pt x="503" y="601"/>
                  <a:pt x="501" y="603"/>
                </a:cubicBezTo>
                <a:cubicBezTo>
                  <a:pt x="501" y="603"/>
                  <a:pt x="501" y="603"/>
                  <a:pt x="500" y="604"/>
                </a:cubicBezTo>
                <a:cubicBezTo>
                  <a:pt x="500" y="604"/>
                  <a:pt x="500" y="604"/>
                  <a:pt x="500" y="605"/>
                </a:cubicBezTo>
                <a:cubicBezTo>
                  <a:pt x="500" y="606"/>
                  <a:pt x="500" y="608"/>
                  <a:pt x="500" y="609"/>
                </a:cubicBezTo>
                <a:cubicBezTo>
                  <a:pt x="499" y="610"/>
                  <a:pt x="499" y="610"/>
                  <a:pt x="499" y="611"/>
                </a:cubicBezTo>
                <a:cubicBezTo>
                  <a:pt x="498" y="614"/>
                  <a:pt x="498" y="614"/>
                  <a:pt x="497" y="616"/>
                </a:cubicBezTo>
                <a:cubicBezTo>
                  <a:pt x="499" y="617"/>
                  <a:pt x="501" y="616"/>
                  <a:pt x="503" y="616"/>
                </a:cubicBezTo>
                <a:cubicBezTo>
                  <a:pt x="503" y="617"/>
                  <a:pt x="503" y="617"/>
                  <a:pt x="503" y="618"/>
                </a:cubicBezTo>
                <a:cubicBezTo>
                  <a:pt x="505" y="619"/>
                  <a:pt x="510" y="620"/>
                  <a:pt x="515" y="615"/>
                </a:cubicBezTo>
                <a:cubicBezTo>
                  <a:pt x="517" y="612"/>
                  <a:pt x="517" y="609"/>
                  <a:pt x="519" y="606"/>
                </a:cubicBezTo>
                <a:cubicBezTo>
                  <a:pt x="521" y="604"/>
                  <a:pt x="523" y="603"/>
                  <a:pt x="524" y="601"/>
                </a:cubicBezTo>
                <a:cubicBezTo>
                  <a:pt x="526" y="599"/>
                  <a:pt x="526" y="596"/>
                  <a:pt x="528" y="593"/>
                </a:cubicBezTo>
                <a:cubicBezTo>
                  <a:pt x="529" y="592"/>
                  <a:pt x="531" y="592"/>
                  <a:pt x="532" y="591"/>
                </a:cubicBezTo>
                <a:cubicBezTo>
                  <a:pt x="533" y="590"/>
                  <a:pt x="534" y="591"/>
                  <a:pt x="535" y="590"/>
                </a:cubicBezTo>
                <a:cubicBezTo>
                  <a:pt x="536" y="588"/>
                  <a:pt x="535" y="585"/>
                  <a:pt x="536" y="583"/>
                </a:cubicBezTo>
                <a:cubicBezTo>
                  <a:pt x="537" y="582"/>
                  <a:pt x="539" y="581"/>
                  <a:pt x="539" y="579"/>
                </a:cubicBezTo>
                <a:cubicBezTo>
                  <a:pt x="539" y="579"/>
                  <a:pt x="540" y="578"/>
                  <a:pt x="540" y="577"/>
                </a:cubicBezTo>
                <a:cubicBezTo>
                  <a:pt x="540" y="577"/>
                  <a:pt x="540" y="576"/>
                  <a:pt x="540" y="575"/>
                </a:cubicBezTo>
                <a:cubicBezTo>
                  <a:pt x="540" y="575"/>
                  <a:pt x="541" y="575"/>
                  <a:pt x="541" y="574"/>
                </a:cubicBezTo>
                <a:cubicBezTo>
                  <a:pt x="541" y="573"/>
                  <a:pt x="543" y="572"/>
                  <a:pt x="544" y="571"/>
                </a:cubicBezTo>
                <a:moveTo>
                  <a:pt x="577" y="426"/>
                </a:moveTo>
                <a:cubicBezTo>
                  <a:pt x="577" y="425"/>
                  <a:pt x="577" y="423"/>
                  <a:pt x="575" y="421"/>
                </a:cubicBezTo>
                <a:cubicBezTo>
                  <a:pt x="568" y="420"/>
                  <a:pt x="563" y="428"/>
                  <a:pt x="556" y="426"/>
                </a:cubicBezTo>
                <a:cubicBezTo>
                  <a:pt x="555" y="426"/>
                  <a:pt x="554" y="426"/>
                  <a:pt x="552" y="426"/>
                </a:cubicBezTo>
                <a:cubicBezTo>
                  <a:pt x="546" y="427"/>
                  <a:pt x="544" y="426"/>
                  <a:pt x="541" y="425"/>
                </a:cubicBezTo>
                <a:cubicBezTo>
                  <a:pt x="539" y="419"/>
                  <a:pt x="539" y="419"/>
                  <a:pt x="539" y="417"/>
                </a:cubicBezTo>
                <a:cubicBezTo>
                  <a:pt x="538" y="417"/>
                  <a:pt x="537" y="416"/>
                  <a:pt x="537" y="416"/>
                </a:cubicBezTo>
                <a:cubicBezTo>
                  <a:pt x="536" y="414"/>
                  <a:pt x="536" y="412"/>
                  <a:pt x="536" y="411"/>
                </a:cubicBezTo>
                <a:cubicBezTo>
                  <a:pt x="519" y="396"/>
                  <a:pt x="504" y="384"/>
                  <a:pt x="507" y="371"/>
                </a:cubicBezTo>
                <a:cubicBezTo>
                  <a:pt x="507" y="371"/>
                  <a:pt x="507" y="370"/>
                  <a:pt x="507" y="367"/>
                </a:cubicBezTo>
                <a:cubicBezTo>
                  <a:pt x="507" y="365"/>
                  <a:pt x="507" y="364"/>
                  <a:pt x="506" y="362"/>
                </a:cubicBezTo>
                <a:cubicBezTo>
                  <a:pt x="506" y="362"/>
                  <a:pt x="477" y="309"/>
                  <a:pt x="477" y="300"/>
                </a:cubicBezTo>
                <a:cubicBezTo>
                  <a:pt x="474" y="297"/>
                  <a:pt x="470" y="297"/>
                  <a:pt x="468" y="295"/>
                </a:cubicBezTo>
                <a:cubicBezTo>
                  <a:pt x="467" y="295"/>
                  <a:pt x="467" y="295"/>
                  <a:pt x="465" y="295"/>
                </a:cubicBezTo>
                <a:cubicBezTo>
                  <a:pt x="464" y="295"/>
                  <a:pt x="462" y="296"/>
                  <a:pt x="461" y="297"/>
                </a:cubicBezTo>
                <a:cubicBezTo>
                  <a:pt x="460" y="297"/>
                  <a:pt x="460" y="297"/>
                  <a:pt x="460" y="297"/>
                </a:cubicBezTo>
                <a:cubicBezTo>
                  <a:pt x="443" y="293"/>
                  <a:pt x="427" y="284"/>
                  <a:pt x="410" y="284"/>
                </a:cubicBezTo>
                <a:cubicBezTo>
                  <a:pt x="409" y="297"/>
                  <a:pt x="409" y="297"/>
                  <a:pt x="408" y="299"/>
                </a:cubicBezTo>
                <a:cubicBezTo>
                  <a:pt x="408" y="299"/>
                  <a:pt x="407" y="299"/>
                  <a:pt x="406" y="299"/>
                </a:cubicBezTo>
                <a:cubicBezTo>
                  <a:pt x="405" y="299"/>
                  <a:pt x="405" y="299"/>
                  <a:pt x="403" y="299"/>
                </a:cubicBezTo>
                <a:cubicBezTo>
                  <a:pt x="399" y="298"/>
                  <a:pt x="397" y="294"/>
                  <a:pt x="394" y="293"/>
                </a:cubicBezTo>
                <a:cubicBezTo>
                  <a:pt x="390" y="293"/>
                  <a:pt x="386" y="293"/>
                  <a:pt x="381" y="291"/>
                </a:cubicBezTo>
                <a:cubicBezTo>
                  <a:pt x="379" y="283"/>
                  <a:pt x="367" y="283"/>
                  <a:pt x="367" y="283"/>
                </a:cubicBezTo>
                <a:cubicBezTo>
                  <a:pt x="361" y="283"/>
                  <a:pt x="361" y="283"/>
                  <a:pt x="354" y="261"/>
                </a:cubicBezTo>
                <a:cubicBezTo>
                  <a:pt x="355" y="260"/>
                  <a:pt x="355" y="260"/>
                  <a:pt x="360" y="258"/>
                </a:cubicBezTo>
                <a:cubicBezTo>
                  <a:pt x="360" y="258"/>
                  <a:pt x="359" y="257"/>
                  <a:pt x="359" y="256"/>
                </a:cubicBezTo>
                <a:cubicBezTo>
                  <a:pt x="357" y="255"/>
                  <a:pt x="355" y="254"/>
                  <a:pt x="353" y="254"/>
                </a:cubicBezTo>
                <a:cubicBezTo>
                  <a:pt x="337" y="254"/>
                  <a:pt x="337" y="254"/>
                  <a:pt x="329" y="258"/>
                </a:cubicBezTo>
                <a:cubicBezTo>
                  <a:pt x="325" y="255"/>
                  <a:pt x="318" y="249"/>
                  <a:pt x="310" y="257"/>
                </a:cubicBezTo>
                <a:cubicBezTo>
                  <a:pt x="306" y="257"/>
                  <a:pt x="303" y="257"/>
                  <a:pt x="299" y="257"/>
                </a:cubicBezTo>
                <a:cubicBezTo>
                  <a:pt x="299" y="258"/>
                  <a:pt x="299" y="258"/>
                  <a:pt x="285" y="264"/>
                </a:cubicBezTo>
                <a:cubicBezTo>
                  <a:pt x="285" y="264"/>
                  <a:pt x="285" y="264"/>
                  <a:pt x="284" y="264"/>
                </a:cubicBezTo>
                <a:cubicBezTo>
                  <a:pt x="279" y="263"/>
                  <a:pt x="274" y="265"/>
                  <a:pt x="270" y="261"/>
                </a:cubicBezTo>
                <a:cubicBezTo>
                  <a:pt x="270" y="261"/>
                  <a:pt x="268" y="260"/>
                  <a:pt x="268" y="260"/>
                </a:cubicBezTo>
                <a:cubicBezTo>
                  <a:pt x="266" y="263"/>
                  <a:pt x="265" y="269"/>
                  <a:pt x="265" y="269"/>
                </a:cubicBezTo>
                <a:cubicBezTo>
                  <a:pt x="263" y="270"/>
                  <a:pt x="262" y="271"/>
                  <a:pt x="257" y="270"/>
                </a:cubicBezTo>
                <a:cubicBezTo>
                  <a:pt x="256" y="273"/>
                  <a:pt x="256" y="276"/>
                  <a:pt x="255" y="280"/>
                </a:cubicBezTo>
                <a:cubicBezTo>
                  <a:pt x="253" y="280"/>
                  <a:pt x="250" y="279"/>
                  <a:pt x="247" y="281"/>
                </a:cubicBezTo>
                <a:cubicBezTo>
                  <a:pt x="246" y="286"/>
                  <a:pt x="244" y="291"/>
                  <a:pt x="243" y="297"/>
                </a:cubicBezTo>
                <a:cubicBezTo>
                  <a:pt x="243" y="298"/>
                  <a:pt x="243" y="299"/>
                  <a:pt x="243" y="301"/>
                </a:cubicBezTo>
                <a:cubicBezTo>
                  <a:pt x="240" y="301"/>
                  <a:pt x="238" y="301"/>
                  <a:pt x="236" y="301"/>
                </a:cubicBezTo>
                <a:cubicBezTo>
                  <a:pt x="235" y="307"/>
                  <a:pt x="227" y="311"/>
                  <a:pt x="224" y="311"/>
                </a:cubicBezTo>
                <a:cubicBezTo>
                  <a:pt x="220" y="319"/>
                  <a:pt x="213" y="326"/>
                  <a:pt x="211" y="334"/>
                </a:cubicBezTo>
                <a:cubicBezTo>
                  <a:pt x="210" y="334"/>
                  <a:pt x="210" y="334"/>
                  <a:pt x="209" y="334"/>
                </a:cubicBezTo>
                <a:cubicBezTo>
                  <a:pt x="209" y="334"/>
                  <a:pt x="209" y="334"/>
                  <a:pt x="207" y="335"/>
                </a:cubicBezTo>
                <a:cubicBezTo>
                  <a:pt x="207" y="335"/>
                  <a:pt x="206" y="335"/>
                  <a:pt x="205" y="335"/>
                </a:cubicBezTo>
                <a:cubicBezTo>
                  <a:pt x="204" y="348"/>
                  <a:pt x="204" y="349"/>
                  <a:pt x="198" y="351"/>
                </a:cubicBezTo>
                <a:cubicBezTo>
                  <a:pt x="198" y="351"/>
                  <a:pt x="198" y="352"/>
                  <a:pt x="197" y="353"/>
                </a:cubicBezTo>
                <a:cubicBezTo>
                  <a:pt x="197" y="354"/>
                  <a:pt x="197" y="356"/>
                  <a:pt x="198" y="357"/>
                </a:cubicBezTo>
                <a:cubicBezTo>
                  <a:pt x="206" y="359"/>
                  <a:pt x="206" y="359"/>
                  <a:pt x="207" y="361"/>
                </a:cubicBezTo>
                <a:cubicBezTo>
                  <a:pt x="204" y="366"/>
                  <a:pt x="204" y="366"/>
                  <a:pt x="204" y="381"/>
                </a:cubicBezTo>
                <a:cubicBezTo>
                  <a:pt x="204" y="382"/>
                  <a:pt x="204" y="383"/>
                  <a:pt x="204" y="386"/>
                </a:cubicBezTo>
                <a:cubicBezTo>
                  <a:pt x="204" y="386"/>
                  <a:pt x="204" y="386"/>
                  <a:pt x="200" y="390"/>
                </a:cubicBezTo>
                <a:cubicBezTo>
                  <a:pt x="200" y="393"/>
                  <a:pt x="201" y="396"/>
                  <a:pt x="202" y="399"/>
                </a:cubicBezTo>
                <a:cubicBezTo>
                  <a:pt x="202" y="402"/>
                  <a:pt x="202" y="402"/>
                  <a:pt x="202" y="402"/>
                </a:cubicBezTo>
                <a:cubicBezTo>
                  <a:pt x="202" y="413"/>
                  <a:pt x="220" y="423"/>
                  <a:pt x="220" y="424"/>
                </a:cubicBezTo>
                <a:cubicBezTo>
                  <a:pt x="220" y="430"/>
                  <a:pt x="220" y="435"/>
                  <a:pt x="234" y="438"/>
                </a:cubicBezTo>
                <a:cubicBezTo>
                  <a:pt x="235" y="441"/>
                  <a:pt x="235" y="441"/>
                  <a:pt x="235" y="445"/>
                </a:cubicBezTo>
                <a:cubicBezTo>
                  <a:pt x="247" y="456"/>
                  <a:pt x="255" y="455"/>
                  <a:pt x="255" y="455"/>
                </a:cubicBezTo>
                <a:cubicBezTo>
                  <a:pt x="255" y="454"/>
                  <a:pt x="256" y="452"/>
                  <a:pt x="257" y="451"/>
                </a:cubicBezTo>
                <a:cubicBezTo>
                  <a:pt x="260" y="450"/>
                  <a:pt x="262" y="451"/>
                  <a:pt x="265" y="451"/>
                </a:cubicBezTo>
                <a:cubicBezTo>
                  <a:pt x="266" y="451"/>
                  <a:pt x="266" y="451"/>
                  <a:pt x="268" y="451"/>
                </a:cubicBezTo>
                <a:cubicBezTo>
                  <a:pt x="270" y="451"/>
                  <a:pt x="273" y="451"/>
                  <a:pt x="275" y="451"/>
                </a:cubicBezTo>
                <a:cubicBezTo>
                  <a:pt x="277" y="456"/>
                  <a:pt x="281" y="455"/>
                  <a:pt x="290" y="453"/>
                </a:cubicBezTo>
                <a:cubicBezTo>
                  <a:pt x="293" y="447"/>
                  <a:pt x="295" y="447"/>
                  <a:pt x="305" y="449"/>
                </a:cubicBezTo>
                <a:cubicBezTo>
                  <a:pt x="305" y="449"/>
                  <a:pt x="306" y="449"/>
                  <a:pt x="306" y="449"/>
                </a:cubicBezTo>
                <a:cubicBezTo>
                  <a:pt x="312" y="443"/>
                  <a:pt x="317" y="446"/>
                  <a:pt x="319" y="446"/>
                </a:cubicBezTo>
                <a:cubicBezTo>
                  <a:pt x="321" y="456"/>
                  <a:pt x="323" y="457"/>
                  <a:pt x="327" y="458"/>
                </a:cubicBezTo>
                <a:cubicBezTo>
                  <a:pt x="334" y="458"/>
                  <a:pt x="341" y="458"/>
                  <a:pt x="347" y="459"/>
                </a:cubicBezTo>
                <a:cubicBezTo>
                  <a:pt x="347" y="461"/>
                  <a:pt x="347" y="463"/>
                  <a:pt x="347" y="467"/>
                </a:cubicBezTo>
                <a:cubicBezTo>
                  <a:pt x="347" y="467"/>
                  <a:pt x="345" y="485"/>
                  <a:pt x="343" y="489"/>
                </a:cubicBezTo>
                <a:cubicBezTo>
                  <a:pt x="342" y="489"/>
                  <a:pt x="341" y="489"/>
                  <a:pt x="341" y="489"/>
                </a:cubicBezTo>
                <a:cubicBezTo>
                  <a:pt x="340" y="490"/>
                  <a:pt x="340" y="491"/>
                  <a:pt x="340" y="491"/>
                </a:cubicBezTo>
                <a:cubicBezTo>
                  <a:pt x="355" y="500"/>
                  <a:pt x="356" y="518"/>
                  <a:pt x="365" y="531"/>
                </a:cubicBezTo>
                <a:cubicBezTo>
                  <a:pt x="364" y="532"/>
                  <a:pt x="364" y="533"/>
                  <a:pt x="364" y="533"/>
                </a:cubicBezTo>
                <a:cubicBezTo>
                  <a:pt x="364" y="534"/>
                  <a:pt x="364" y="535"/>
                  <a:pt x="364" y="536"/>
                </a:cubicBezTo>
                <a:cubicBezTo>
                  <a:pt x="364" y="540"/>
                  <a:pt x="365" y="540"/>
                  <a:pt x="367" y="541"/>
                </a:cubicBezTo>
                <a:cubicBezTo>
                  <a:pt x="367" y="553"/>
                  <a:pt x="357" y="562"/>
                  <a:pt x="356" y="574"/>
                </a:cubicBezTo>
                <a:cubicBezTo>
                  <a:pt x="356" y="580"/>
                  <a:pt x="357" y="580"/>
                  <a:pt x="361" y="583"/>
                </a:cubicBezTo>
                <a:cubicBezTo>
                  <a:pt x="361" y="589"/>
                  <a:pt x="361" y="591"/>
                  <a:pt x="366" y="594"/>
                </a:cubicBezTo>
                <a:cubicBezTo>
                  <a:pt x="368" y="603"/>
                  <a:pt x="368" y="603"/>
                  <a:pt x="370" y="604"/>
                </a:cubicBezTo>
                <a:cubicBezTo>
                  <a:pt x="370" y="607"/>
                  <a:pt x="369" y="610"/>
                  <a:pt x="369" y="613"/>
                </a:cubicBezTo>
                <a:cubicBezTo>
                  <a:pt x="369" y="614"/>
                  <a:pt x="375" y="632"/>
                  <a:pt x="382" y="639"/>
                </a:cubicBezTo>
                <a:cubicBezTo>
                  <a:pt x="381" y="642"/>
                  <a:pt x="381" y="642"/>
                  <a:pt x="383" y="645"/>
                </a:cubicBezTo>
                <a:cubicBezTo>
                  <a:pt x="383" y="646"/>
                  <a:pt x="383" y="646"/>
                  <a:pt x="383" y="647"/>
                </a:cubicBezTo>
                <a:cubicBezTo>
                  <a:pt x="382" y="648"/>
                  <a:pt x="380" y="649"/>
                  <a:pt x="380" y="650"/>
                </a:cubicBezTo>
                <a:cubicBezTo>
                  <a:pt x="380" y="650"/>
                  <a:pt x="381" y="651"/>
                  <a:pt x="381" y="651"/>
                </a:cubicBezTo>
                <a:cubicBezTo>
                  <a:pt x="382" y="651"/>
                  <a:pt x="383" y="651"/>
                  <a:pt x="383" y="651"/>
                </a:cubicBezTo>
                <a:cubicBezTo>
                  <a:pt x="383" y="654"/>
                  <a:pt x="383" y="654"/>
                  <a:pt x="386" y="656"/>
                </a:cubicBezTo>
                <a:cubicBezTo>
                  <a:pt x="389" y="656"/>
                  <a:pt x="391" y="656"/>
                  <a:pt x="394" y="656"/>
                </a:cubicBezTo>
                <a:cubicBezTo>
                  <a:pt x="398" y="655"/>
                  <a:pt x="398" y="655"/>
                  <a:pt x="401" y="654"/>
                </a:cubicBezTo>
                <a:cubicBezTo>
                  <a:pt x="404" y="654"/>
                  <a:pt x="408" y="654"/>
                  <a:pt x="412" y="653"/>
                </a:cubicBezTo>
                <a:cubicBezTo>
                  <a:pt x="413" y="653"/>
                  <a:pt x="413" y="652"/>
                  <a:pt x="413" y="651"/>
                </a:cubicBezTo>
                <a:cubicBezTo>
                  <a:pt x="422" y="650"/>
                  <a:pt x="422" y="650"/>
                  <a:pt x="424" y="647"/>
                </a:cubicBezTo>
                <a:cubicBezTo>
                  <a:pt x="424" y="647"/>
                  <a:pt x="451" y="634"/>
                  <a:pt x="448" y="620"/>
                </a:cubicBezTo>
                <a:cubicBezTo>
                  <a:pt x="448" y="619"/>
                  <a:pt x="460" y="612"/>
                  <a:pt x="465" y="610"/>
                </a:cubicBezTo>
                <a:cubicBezTo>
                  <a:pt x="466" y="606"/>
                  <a:pt x="466" y="606"/>
                  <a:pt x="464" y="592"/>
                </a:cubicBezTo>
                <a:cubicBezTo>
                  <a:pt x="476" y="582"/>
                  <a:pt x="492" y="578"/>
                  <a:pt x="500" y="564"/>
                </a:cubicBezTo>
                <a:cubicBezTo>
                  <a:pt x="500" y="563"/>
                  <a:pt x="501" y="562"/>
                  <a:pt x="501" y="560"/>
                </a:cubicBezTo>
                <a:cubicBezTo>
                  <a:pt x="502" y="558"/>
                  <a:pt x="502" y="557"/>
                  <a:pt x="501" y="555"/>
                </a:cubicBezTo>
                <a:cubicBezTo>
                  <a:pt x="502" y="551"/>
                  <a:pt x="503" y="547"/>
                  <a:pt x="503" y="542"/>
                </a:cubicBezTo>
                <a:cubicBezTo>
                  <a:pt x="499" y="535"/>
                  <a:pt x="505" y="528"/>
                  <a:pt x="502" y="521"/>
                </a:cubicBezTo>
                <a:cubicBezTo>
                  <a:pt x="502" y="519"/>
                  <a:pt x="502" y="519"/>
                  <a:pt x="502" y="519"/>
                </a:cubicBezTo>
                <a:cubicBezTo>
                  <a:pt x="515" y="479"/>
                  <a:pt x="568" y="470"/>
                  <a:pt x="577" y="426"/>
                </a:cubicBezTo>
                <a:moveTo>
                  <a:pt x="133" y="516"/>
                </a:moveTo>
                <a:cubicBezTo>
                  <a:pt x="132" y="514"/>
                  <a:pt x="129" y="503"/>
                  <a:pt x="124" y="501"/>
                </a:cubicBezTo>
                <a:cubicBezTo>
                  <a:pt x="123" y="501"/>
                  <a:pt x="122" y="501"/>
                  <a:pt x="120" y="501"/>
                </a:cubicBezTo>
                <a:cubicBezTo>
                  <a:pt x="114" y="498"/>
                  <a:pt x="113" y="486"/>
                  <a:pt x="105" y="490"/>
                </a:cubicBezTo>
                <a:cubicBezTo>
                  <a:pt x="103" y="490"/>
                  <a:pt x="101" y="490"/>
                  <a:pt x="99" y="489"/>
                </a:cubicBezTo>
                <a:cubicBezTo>
                  <a:pt x="96" y="486"/>
                  <a:pt x="96" y="486"/>
                  <a:pt x="93" y="486"/>
                </a:cubicBezTo>
                <a:cubicBezTo>
                  <a:pt x="93" y="487"/>
                  <a:pt x="93" y="489"/>
                  <a:pt x="93" y="490"/>
                </a:cubicBezTo>
                <a:cubicBezTo>
                  <a:pt x="89" y="489"/>
                  <a:pt x="89" y="488"/>
                  <a:pt x="89" y="486"/>
                </a:cubicBezTo>
                <a:cubicBezTo>
                  <a:pt x="89" y="486"/>
                  <a:pt x="90" y="485"/>
                  <a:pt x="90" y="485"/>
                </a:cubicBezTo>
                <a:cubicBezTo>
                  <a:pt x="83" y="478"/>
                  <a:pt x="82" y="478"/>
                  <a:pt x="80" y="478"/>
                </a:cubicBezTo>
                <a:cubicBezTo>
                  <a:pt x="80" y="478"/>
                  <a:pt x="80" y="478"/>
                  <a:pt x="79" y="477"/>
                </a:cubicBezTo>
                <a:cubicBezTo>
                  <a:pt x="77" y="475"/>
                  <a:pt x="77" y="475"/>
                  <a:pt x="74" y="476"/>
                </a:cubicBezTo>
                <a:cubicBezTo>
                  <a:pt x="75" y="477"/>
                  <a:pt x="75" y="479"/>
                  <a:pt x="76" y="481"/>
                </a:cubicBezTo>
                <a:cubicBezTo>
                  <a:pt x="75" y="481"/>
                  <a:pt x="74" y="481"/>
                  <a:pt x="73" y="481"/>
                </a:cubicBezTo>
                <a:cubicBezTo>
                  <a:pt x="73" y="480"/>
                  <a:pt x="73" y="479"/>
                  <a:pt x="72" y="478"/>
                </a:cubicBezTo>
                <a:cubicBezTo>
                  <a:pt x="72" y="477"/>
                  <a:pt x="73" y="476"/>
                  <a:pt x="73" y="475"/>
                </a:cubicBezTo>
                <a:cubicBezTo>
                  <a:pt x="73" y="475"/>
                  <a:pt x="73" y="474"/>
                  <a:pt x="73" y="474"/>
                </a:cubicBezTo>
                <a:cubicBezTo>
                  <a:pt x="73" y="472"/>
                  <a:pt x="73" y="472"/>
                  <a:pt x="68" y="470"/>
                </a:cubicBezTo>
                <a:cubicBezTo>
                  <a:pt x="68" y="470"/>
                  <a:pt x="68" y="470"/>
                  <a:pt x="68" y="470"/>
                </a:cubicBezTo>
                <a:cubicBezTo>
                  <a:pt x="68" y="470"/>
                  <a:pt x="67" y="470"/>
                  <a:pt x="66" y="470"/>
                </a:cubicBezTo>
                <a:cubicBezTo>
                  <a:pt x="67" y="474"/>
                  <a:pt x="67" y="474"/>
                  <a:pt x="67" y="475"/>
                </a:cubicBezTo>
                <a:cubicBezTo>
                  <a:pt x="66" y="475"/>
                  <a:pt x="65" y="475"/>
                  <a:pt x="65" y="475"/>
                </a:cubicBezTo>
                <a:cubicBezTo>
                  <a:pt x="65" y="474"/>
                  <a:pt x="64" y="473"/>
                  <a:pt x="64" y="472"/>
                </a:cubicBezTo>
                <a:cubicBezTo>
                  <a:pt x="65" y="471"/>
                  <a:pt x="66" y="470"/>
                  <a:pt x="66" y="469"/>
                </a:cubicBezTo>
                <a:cubicBezTo>
                  <a:pt x="65" y="461"/>
                  <a:pt x="65" y="461"/>
                  <a:pt x="64" y="459"/>
                </a:cubicBezTo>
                <a:cubicBezTo>
                  <a:pt x="64" y="459"/>
                  <a:pt x="63" y="459"/>
                  <a:pt x="62" y="459"/>
                </a:cubicBezTo>
                <a:cubicBezTo>
                  <a:pt x="62" y="457"/>
                  <a:pt x="62" y="454"/>
                  <a:pt x="61" y="451"/>
                </a:cubicBezTo>
                <a:cubicBezTo>
                  <a:pt x="59" y="446"/>
                  <a:pt x="55" y="442"/>
                  <a:pt x="52" y="437"/>
                </a:cubicBezTo>
                <a:cubicBezTo>
                  <a:pt x="51" y="437"/>
                  <a:pt x="50" y="436"/>
                  <a:pt x="49" y="436"/>
                </a:cubicBezTo>
                <a:cubicBezTo>
                  <a:pt x="49" y="435"/>
                  <a:pt x="48" y="435"/>
                  <a:pt x="48" y="434"/>
                </a:cubicBezTo>
                <a:cubicBezTo>
                  <a:pt x="47" y="435"/>
                  <a:pt x="45" y="435"/>
                  <a:pt x="45" y="435"/>
                </a:cubicBezTo>
                <a:cubicBezTo>
                  <a:pt x="44" y="435"/>
                  <a:pt x="44" y="435"/>
                  <a:pt x="44" y="435"/>
                </a:cubicBezTo>
                <a:cubicBezTo>
                  <a:pt x="44" y="435"/>
                  <a:pt x="34" y="422"/>
                  <a:pt x="32" y="419"/>
                </a:cubicBezTo>
                <a:cubicBezTo>
                  <a:pt x="32" y="419"/>
                  <a:pt x="32" y="418"/>
                  <a:pt x="31" y="417"/>
                </a:cubicBezTo>
                <a:cubicBezTo>
                  <a:pt x="30" y="415"/>
                  <a:pt x="30" y="415"/>
                  <a:pt x="30" y="412"/>
                </a:cubicBezTo>
                <a:cubicBezTo>
                  <a:pt x="30" y="412"/>
                  <a:pt x="30" y="412"/>
                  <a:pt x="29" y="412"/>
                </a:cubicBezTo>
                <a:cubicBezTo>
                  <a:pt x="29" y="412"/>
                  <a:pt x="28" y="413"/>
                  <a:pt x="28" y="413"/>
                </a:cubicBezTo>
                <a:cubicBezTo>
                  <a:pt x="27" y="412"/>
                  <a:pt x="27" y="412"/>
                  <a:pt x="26" y="408"/>
                </a:cubicBezTo>
                <a:cubicBezTo>
                  <a:pt x="26" y="408"/>
                  <a:pt x="27" y="407"/>
                  <a:pt x="27" y="407"/>
                </a:cubicBezTo>
                <a:cubicBezTo>
                  <a:pt x="26" y="406"/>
                  <a:pt x="26" y="405"/>
                  <a:pt x="25" y="404"/>
                </a:cubicBezTo>
                <a:cubicBezTo>
                  <a:pt x="24" y="406"/>
                  <a:pt x="24" y="406"/>
                  <a:pt x="24" y="406"/>
                </a:cubicBezTo>
                <a:cubicBezTo>
                  <a:pt x="24" y="406"/>
                  <a:pt x="24" y="406"/>
                  <a:pt x="24" y="406"/>
                </a:cubicBezTo>
                <a:cubicBezTo>
                  <a:pt x="23" y="405"/>
                  <a:pt x="22" y="405"/>
                  <a:pt x="22" y="405"/>
                </a:cubicBezTo>
                <a:cubicBezTo>
                  <a:pt x="22" y="406"/>
                  <a:pt x="22" y="407"/>
                  <a:pt x="22" y="409"/>
                </a:cubicBezTo>
                <a:cubicBezTo>
                  <a:pt x="21" y="409"/>
                  <a:pt x="21" y="409"/>
                  <a:pt x="21" y="410"/>
                </a:cubicBezTo>
                <a:cubicBezTo>
                  <a:pt x="20" y="406"/>
                  <a:pt x="20" y="406"/>
                  <a:pt x="18" y="405"/>
                </a:cubicBezTo>
                <a:cubicBezTo>
                  <a:pt x="18" y="405"/>
                  <a:pt x="17" y="405"/>
                  <a:pt x="16" y="405"/>
                </a:cubicBezTo>
                <a:cubicBezTo>
                  <a:pt x="16" y="404"/>
                  <a:pt x="15" y="404"/>
                  <a:pt x="15" y="403"/>
                </a:cubicBezTo>
                <a:cubicBezTo>
                  <a:pt x="15" y="402"/>
                  <a:pt x="15" y="401"/>
                  <a:pt x="14" y="399"/>
                </a:cubicBezTo>
                <a:cubicBezTo>
                  <a:pt x="13" y="398"/>
                  <a:pt x="12" y="397"/>
                  <a:pt x="12" y="396"/>
                </a:cubicBezTo>
                <a:cubicBezTo>
                  <a:pt x="12" y="396"/>
                  <a:pt x="12" y="409"/>
                  <a:pt x="11" y="413"/>
                </a:cubicBezTo>
                <a:cubicBezTo>
                  <a:pt x="9" y="402"/>
                  <a:pt x="10" y="396"/>
                  <a:pt x="10" y="393"/>
                </a:cubicBezTo>
                <a:cubicBezTo>
                  <a:pt x="10" y="392"/>
                  <a:pt x="10" y="392"/>
                  <a:pt x="10" y="392"/>
                </a:cubicBezTo>
                <a:cubicBezTo>
                  <a:pt x="10" y="392"/>
                  <a:pt x="10" y="392"/>
                  <a:pt x="9" y="392"/>
                </a:cubicBezTo>
                <a:cubicBezTo>
                  <a:pt x="9" y="394"/>
                  <a:pt x="9" y="394"/>
                  <a:pt x="9" y="397"/>
                </a:cubicBezTo>
                <a:cubicBezTo>
                  <a:pt x="8" y="397"/>
                  <a:pt x="8" y="397"/>
                  <a:pt x="7" y="398"/>
                </a:cubicBezTo>
                <a:cubicBezTo>
                  <a:pt x="7" y="399"/>
                  <a:pt x="6" y="401"/>
                  <a:pt x="6" y="401"/>
                </a:cubicBezTo>
                <a:cubicBezTo>
                  <a:pt x="6" y="404"/>
                  <a:pt x="6" y="406"/>
                  <a:pt x="6" y="410"/>
                </a:cubicBezTo>
                <a:cubicBezTo>
                  <a:pt x="2" y="424"/>
                  <a:pt x="12" y="436"/>
                  <a:pt x="10" y="449"/>
                </a:cubicBezTo>
                <a:cubicBezTo>
                  <a:pt x="11" y="454"/>
                  <a:pt x="11" y="454"/>
                  <a:pt x="11" y="456"/>
                </a:cubicBezTo>
                <a:cubicBezTo>
                  <a:pt x="12" y="461"/>
                  <a:pt x="12" y="461"/>
                  <a:pt x="13" y="465"/>
                </a:cubicBezTo>
                <a:cubicBezTo>
                  <a:pt x="13" y="465"/>
                  <a:pt x="13" y="465"/>
                  <a:pt x="13" y="466"/>
                </a:cubicBezTo>
                <a:cubicBezTo>
                  <a:pt x="16" y="475"/>
                  <a:pt x="16" y="475"/>
                  <a:pt x="16" y="476"/>
                </a:cubicBezTo>
                <a:cubicBezTo>
                  <a:pt x="17" y="477"/>
                  <a:pt x="17" y="478"/>
                  <a:pt x="17" y="479"/>
                </a:cubicBezTo>
                <a:cubicBezTo>
                  <a:pt x="17" y="479"/>
                  <a:pt x="18" y="484"/>
                  <a:pt x="21" y="492"/>
                </a:cubicBezTo>
                <a:cubicBezTo>
                  <a:pt x="21" y="493"/>
                  <a:pt x="21" y="493"/>
                  <a:pt x="22" y="494"/>
                </a:cubicBezTo>
                <a:cubicBezTo>
                  <a:pt x="25" y="502"/>
                  <a:pt x="28" y="509"/>
                  <a:pt x="32" y="517"/>
                </a:cubicBezTo>
                <a:cubicBezTo>
                  <a:pt x="32" y="518"/>
                  <a:pt x="32" y="519"/>
                  <a:pt x="33" y="520"/>
                </a:cubicBezTo>
                <a:cubicBezTo>
                  <a:pt x="38" y="531"/>
                  <a:pt x="50" y="555"/>
                  <a:pt x="61" y="564"/>
                </a:cubicBezTo>
                <a:cubicBezTo>
                  <a:pt x="64" y="567"/>
                  <a:pt x="66" y="571"/>
                  <a:pt x="68" y="575"/>
                </a:cubicBezTo>
                <a:cubicBezTo>
                  <a:pt x="69" y="576"/>
                  <a:pt x="70" y="577"/>
                  <a:pt x="70" y="578"/>
                </a:cubicBezTo>
                <a:cubicBezTo>
                  <a:pt x="70" y="579"/>
                  <a:pt x="70" y="579"/>
                  <a:pt x="70" y="579"/>
                </a:cubicBezTo>
                <a:cubicBezTo>
                  <a:pt x="71" y="579"/>
                  <a:pt x="71" y="579"/>
                  <a:pt x="72" y="580"/>
                </a:cubicBezTo>
                <a:cubicBezTo>
                  <a:pt x="72" y="581"/>
                  <a:pt x="72" y="581"/>
                  <a:pt x="73" y="582"/>
                </a:cubicBezTo>
                <a:cubicBezTo>
                  <a:pt x="73" y="582"/>
                  <a:pt x="73" y="582"/>
                  <a:pt x="73" y="583"/>
                </a:cubicBezTo>
                <a:cubicBezTo>
                  <a:pt x="75" y="586"/>
                  <a:pt x="75" y="586"/>
                  <a:pt x="76" y="587"/>
                </a:cubicBezTo>
                <a:cubicBezTo>
                  <a:pt x="76" y="587"/>
                  <a:pt x="76" y="587"/>
                  <a:pt x="76" y="587"/>
                </a:cubicBezTo>
                <a:cubicBezTo>
                  <a:pt x="77" y="588"/>
                  <a:pt x="77" y="588"/>
                  <a:pt x="78" y="590"/>
                </a:cubicBezTo>
                <a:cubicBezTo>
                  <a:pt x="78" y="590"/>
                  <a:pt x="79" y="591"/>
                  <a:pt x="79" y="591"/>
                </a:cubicBezTo>
                <a:cubicBezTo>
                  <a:pt x="79" y="592"/>
                  <a:pt x="79" y="592"/>
                  <a:pt x="79" y="592"/>
                </a:cubicBezTo>
                <a:cubicBezTo>
                  <a:pt x="79" y="592"/>
                  <a:pt x="80" y="592"/>
                  <a:pt x="80" y="592"/>
                </a:cubicBezTo>
                <a:cubicBezTo>
                  <a:pt x="81" y="594"/>
                  <a:pt x="81" y="595"/>
                  <a:pt x="83" y="597"/>
                </a:cubicBezTo>
                <a:cubicBezTo>
                  <a:pt x="83" y="597"/>
                  <a:pt x="84" y="598"/>
                  <a:pt x="84" y="598"/>
                </a:cubicBezTo>
                <a:cubicBezTo>
                  <a:pt x="84" y="598"/>
                  <a:pt x="84" y="599"/>
                  <a:pt x="85" y="599"/>
                </a:cubicBezTo>
                <a:cubicBezTo>
                  <a:pt x="87" y="602"/>
                  <a:pt x="89" y="606"/>
                  <a:pt x="92" y="609"/>
                </a:cubicBezTo>
                <a:cubicBezTo>
                  <a:pt x="92" y="609"/>
                  <a:pt x="100" y="619"/>
                  <a:pt x="102" y="622"/>
                </a:cubicBezTo>
                <a:cubicBezTo>
                  <a:pt x="103" y="622"/>
                  <a:pt x="103" y="623"/>
                  <a:pt x="103" y="623"/>
                </a:cubicBezTo>
                <a:cubicBezTo>
                  <a:pt x="110" y="630"/>
                  <a:pt x="117" y="637"/>
                  <a:pt x="123" y="644"/>
                </a:cubicBezTo>
                <a:cubicBezTo>
                  <a:pt x="124" y="645"/>
                  <a:pt x="124" y="645"/>
                  <a:pt x="126" y="647"/>
                </a:cubicBezTo>
                <a:cubicBezTo>
                  <a:pt x="126" y="647"/>
                  <a:pt x="127" y="648"/>
                  <a:pt x="127" y="648"/>
                </a:cubicBezTo>
                <a:cubicBezTo>
                  <a:pt x="148" y="666"/>
                  <a:pt x="148" y="666"/>
                  <a:pt x="152" y="669"/>
                </a:cubicBezTo>
                <a:cubicBezTo>
                  <a:pt x="156" y="672"/>
                  <a:pt x="160" y="675"/>
                  <a:pt x="165" y="678"/>
                </a:cubicBezTo>
                <a:cubicBezTo>
                  <a:pt x="165" y="678"/>
                  <a:pt x="165" y="678"/>
                  <a:pt x="165" y="678"/>
                </a:cubicBezTo>
                <a:cubicBezTo>
                  <a:pt x="156" y="672"/>
                  <a:pt x="156" y="672"/>
                  <a:pt x="156" y="672"/>
                </a:cubicBezTo>
                <a:cubicBezTo>
                  <a:pt x="157" y="672"/>
                  <a:pt x="157" y="672"/>
                  <a:pt x="157" y="672"/>
                </a:cubicBezTo>
                <a:cubicBezTo>
                  <a:pt x="158" y="673"/>
                  <a:pt x="159" y="674"/>
                  <a:pt x="161" y="675"/>
                </a:cubicBezTo>
                <a:cubicBezTo>
                  <a:pt x="161" y="675"/>
                  <a:pt x="161" y="676"/>
                  <a:pt x="162" y="676"/>
                </a:cubicBezTo>
                <a:cubicBezTo>
                  <a:pt x="163" y="677"/>
                  <a:pt x="165" y="678"/>
                  <a:pt x="167" y="680"/>
                </a:cubicBezTo>
                <a:cubicBezTo>
                  <a:pt x="169" y="681"/>
                  <a:pt x="169" y="681"/>
                  <a:pt x="178" y="687"/>
                </a:cubicBezTo>
                <a:cubicBezTo>
                  <a:pt x="177" y="686"/>
                  <a:pt x="175" y="685"/>
                  <a:pt x="174" y="685"/>
                </a:cubicBezTo>
                <a:cubicBezTo>
                  <a:pt x="174" y="684"/>
                  <a:pt x="174" y="684"/>
                  <a:pt x="173" y="684"/>
                </a:cubicBezTo>
                <a:cubicBezTo>
                  <a:pt x="172" y="683"/>
                  <a:pt x="172" y="683"/>
                  <a:pt x="171" y="683"/>
                </a:cubicBezTo>
                <a:cubicBezTo>
                  <a:pt x="172" y="683"/>
                  <a:pt x="172" y="683"/>
                  <a:pt x="172" y="683"/>
                </a:cubicBezTo>
                <a:cubicBezTo>
                  <a:pt x="173" y="684"/>
                  <a:pt x="174" y="684"/>
                  <a:pt x="175" y="685"/>
                </a:cubicBezTo>
                <a:cubicBezTo>
                  <a:pt x="177" y="686"/>
                  <a:pt x="180" y="688"/>
                  <a:pt x="182" y="689"/>
                </a:cubicBezTo>
                <a:cubicBezTo>
                  <a:pt x="181" y="689"/>
                  <a:pt x="179" y="688"/>
                  <a:pt x="178" y="687"/>
                </a:cubicBezTo>
                <a:cubicBezTo>
                  <a:pt x="179" y="688"/>
                  <a:pt x="180" y="688"/>
                  <a:pt x="181" y="689"/>
                </a:cubicBezTo>
                <a:cubicBezTo>
                  <a:pt x="186" y="692"/>
                  <a:pt x="191" y="695"/>
                  <a:pt x="196" y="698"/>
                </a:cubicBezTo>
                <a:cubicBezTo>
                  <a:pt x="197" y="698"/>
                  <a:pt x="197" y="698"/>
                  <a:pt x="198" y="699"/>
                </a:cubicBezTo>
                <a:cubicBezTo>
                  <a:pt x="199" y="700"/>
                  <a:pt x="201" y="700"/>
                  <a:pt x="202" y="701"/>
                </a:cubicBezTo>
                <a:cubicBezTo>
                  <a:pt x="203" y="701"/>
                  <a:pt x="203" y="701"/>
                  <a:pt x="203" y="702"/>
                </a:cubicBezTo>
                <a:cubicBezTo>
                  <a:pt x="207" y="703"/>
                  <a:pt x="210" y="705"/>
                  <a:pt x="213" y="706"/>
                </a:cubicBezTo>
                <a:cubicBezTo>
                  <a:pt x="214" y="707"/>
                  <a:pt x="214" y="707"/>
                  <a:pt x="214" y="707"/>
                </a:cubicBezTo>
                <a:cubicBezTo>
                  <a:pt x="215" y="707"/>
                  <a:pt x="215" y="707"/>
                  <a:pt x="215" y="707"/>
                </a:cubicBezTo>
                <a:cubicBezTo>
                  <a:pt x="215" y="708"/>
                  <a:pt x="215" y="708"/>
                  <a:pt x="215" y="708"/>
                </a:cubicBezTo>
                <a:cubicBezTo>
                  <a:pt x="219" y="709"/>
                  <a:pt x="219" y="709"/>
                  <a:pt x="220" y="710"/>
                </a:cubicBezTo>
                <a:cubicBezTo>
                  <a:pt x="221" y="710"/>
                  <a:pt x="221" y="710"/>
                  <a:pt x="221" y="710"/>
                </a:cubicBezTo>
                <a:cubicBezTo>
                  <a:pt x="228" y="713"/>
                  <a:pt x="237" y="717"/>
                  <a:pt x="237" y="717"/>
                </a:cubicBezTo>
                <a:cubicBezTo>
                  <a:pt x="237" y="717"/>
                  <a:pt x="238" y="717"/>
                  <a:pt x="238" y="717"/>
                </a:cubicBezTo>
                <a:cubicBezTo>
                  <a:pt x="240" y="718"/>
                  <a:pt x="240" y="718"/>
                  <a:pt x="243" y="719"/>
                </a:cubicBezTo>
                <a:cubicBezTo>
                  <a:pt x="243" y="719"/>
                  <a:pt x="243" y="719"/>
                  <a:pt x="245" y="719"/>
                </a:cubicBezTo>
                <a:cubicBezTo>
                  <a:pt x="245" y="719"/>
                  <a:pt x="245" y="719"/>
                  <a:pt x="245" y="719"/>
                </a:cubicBezTo>
                <a:cubicBezTo>
                  <a:pt x="241" y="717"/>
                  <a:pt x="241" y="717"/>
                  <a:pt x="239" y="717"/>
                </a:cubicBezTo>
                <a:cubicBezTo>
                  <a:pt x="238" y="717"/>
                  <a:pt x="238" y="716"/>
                  <a:pt x="236" y="716"/>
                </a:cubicBezTo>
                <a:cubicBezTo>
                  <a:pt x="236" y="716"/>
                  <a:pt x="230" y="713"/>
                  <a:pt x="227" y="712"/>
                </a:cubicBezTo>
                <a:cubicBezTo>
                  <a:pt x="226" y="712"/>
                  <a:pt x="226" y="712"/>
                  <a:pt x="225" y="711"/>
                </a:cubicBezTo>
                <a:cubicBezTo>
                  <a:pt x="218" y="708"/>
                  <a:pt x="218" y="708"/>
                  <a:pt x="217" y="707"/>
                </a:cubicBezTo>
                <a:cubicBezTo>
                  <a:pt x="217" y="707"/>
                  <a:pt x="216" y="707"/>
                  <a:pt x="215" y="706"/>
                </a:cubicBezTo>
                <a:cubicBezTo>
                  <a:pt x="214" y="706"/>
                  <a:pt x="212" y="705"/>
                  <a:pt x="210" y="704"/>
                </a:cubicBezTo>
                <a:cubicBezTo>
                  <a:pt x="210" y="704"/>
                  <a:pt x="209" y="704"/>
                  <a:pt x="209" y="703"/>
                </a:cubicBezTo>
                <a:cubicBezTo>
                  <a:pt x="209" y="703"/>
                  <a:pt x="209" y="704"/>
                  <a:pt x="208" y="703"/>
                </a:cubicBezTo>
                <a:cubicBezTo>
                  <a:pt x="203" y="700"/>
                  <a:pt x="196" y="695"/>
                  <a:pt x="196" y="695"/>
                </a:cubicBezTo>
                <a:cubicBezTo>
                  <a:pt x="195" y="695"/>
                  <a:pt x="194" y="694"/>
                  <a:pt x="194" y="694"/>
                </a:cubicBezTo>
                <a:cubicBezTo>
                  <a:pt x="193" y="694"/>
                  <a:pt x="193" y="694"/>
                  <a:pt x="192" y="693"/>
                </a:cubicBezTo>
                <a:cubicBezTo>
                  <a:pt x="190" y="692"/>
                  <a:pt x="187" y="691"/>
                  <a:pt x="184" y="689"/>
                </a:cubicBezTo>
                <a:cubicBezTo>
                  <a:pt x="184" y="689"/>
                  <a:pt x="184" y="689"/>
                  <a:pt x="183" y="688"/>
                </a:cubicBezTo>
                <a:cubicBezTo>
                  <a:pt x="182" y="688"/>
                  <a:pt x="181" y="687"/>
                  <a:pt x="180" y="686"/>
                </a:cubicBezTo>
                <a:cubicBezTo>
                  <a:pt x="181" y="686"/>
                  <a:pt x="181" y="686"/>
                  <a:pt x="182" y="686"/>
                </a:cubicBezTo>
                <a:cubicBezTo>
                  <a:pt x="180" y="685"/>
                  <a:pt x="178" y="684"/>
                  <a:pt x="176" y="682"/>
                </a:cubicBezTo>
                <a:cubicBezTo>
                  <a:pt x="173" y="680"/>
                  <a:pt x="171" y="678"/>
                  <a:pt x="168" y="676"/>
                </a:cubicBezTo>
                <a:cubicBezTo>
                  <a:pt x="168" y="675"/>
                  <a:pt x="168" y="675"/>
                  <a:pt x="166" y="674"/>
                </a:cubicBezTo>
                <a:cubicBezTo>
                  <a:pt x="166" y="674"/>
                  <a:pt x="166" y="674"/>
                  <a:pt x="166" y="674"/>
                </a:cubicBezTo>
                <a:cubicBezTo>
                  <a:pt x="166" y="674"/>
                  <a:pt x="166" y="674"/>
                  <a:pt x="166" y="674"/>
                </a:cubicBezTo>
                <a:cubicBezTo>
                  <a:pt x="166" y="674"/>
                  <a:pt x="166" y="674"/>
                  <a:pt x="166" y="674"/>
                </a:cubicBezTo>
                <a:cubicBezTo>
                  <a:pt x="166" y="674"/>
                  <a:pt x="166" y="674"/>
                  <a:pt x="166" y="674"/>
                </a:cubicBezTo>
                <a:cubicBezTo>
                  <a:pt x="166" y="674"/>
                  <a:pt x="166" y="674"/>
                  <a:pt x="166" y="674"/>
                </a:cubicBezTo>
                <a:cubicBezTo>
                  <a:pt x="166" y="674"/>
                  <a:pt x="166" y="674"/>
                  <a:pt x="166" y="674"/>
                </a:cubicBezTo>
                <a:cubicBezTo>
                  <a:pt x="166" y="674"/>
                  <a:pt x="166" y="674"/>
                  <a:pt x="166" y="674"/>
                </a:cubicBezTo>
                <a:cubicBezTo>
                  <a:pt x="166" y="674"/>
                  <a:pt x="166" y="674"/>
                  <a:pt x="167" y="675"/>
                </a:cubicBezTo>
                <a:cubicBezTo>
                  <a:pt x="165" y="675"/>
                  <a:pt x="165" y="675"/>
                  <a:pt x="161" y="671"/>
                </a:cubicBezTo>
                <a:cubicBezTo>
                  <a:pt x="160" y="671"/>
                  <a:pt x="159" y="670"/>
                  <a:pt x="158" y="669"/>
                </a:cubicBezTo>
                <a:cubicBezTo>
                  <a:pt x="158" y="669"/>
                  <a:pt x="158" y="669"/>
                  <a:pt x="160" y="670"/>
                </a:cubicBezTo>
                <a:cubicBezTo>
                  <a:pt x="161" y="670"/>
                  <a:pt x="161" y="671"/>
                  <a:pt x="162" y="671"/>
                </a:cubicBezTo>
                <a:cubicBezTo>
                  <a:pt x="162" y="671"/>
                  <a:pt x="163" y="671"/>
                  <a:pt x="163" y="671"/>
                </a:cubicBezTo>
                <a:cubicBezTo>
                  <a:pt x="162" y="670"/>
                  <a:pt x="162" y="670"/>
                  <a:pt x="161" y="670"/>
                </a:cubicBezTo>
                <a:cubicBezTo>
                  <a:pt x="161" y="669"/>
                  <a:pt x="161" y="669"/>
                  <a:pt x="159" y="668"/>
                </a:cubicBezTo>
                <a:cubicBezTo>
                  <a:pt x="158" y="667"/>
                  <a:pt x="158" y="667"/>
                  <a:pt x="154" y="663"/>
                </a:cubicBezTo>
                <a:cubicBezTo>
                  <a:pt x="153" y="663"/>
                  <a:pt x="153" y="662"/>
                  <a:pt x="152" y="662"/>
                </a:cubicBezTo>
                <a:cubicBezTo>
                  <a:pt x="152" y="662"/>
                  <a:pt x="153" y="662"/>
                  <a:pt x="153" y="662"/>
                </a:cubicBezTo>
                <a:cubicBezTo>
                  <a:pt x="154" y="662"/>
                  <a:pt x="154" y="662"/>
                  <a:pt x="154" y="661"/>
                </a:cubicBezTo>
                <a:cubicBezTo>
                  <a:pt x="155" y="661"/>
                  <a:pt x="155" y="661"/>
                  <a:pt x="157" y="662"/>
                </a:cubicBezTo>
                <a:cubicBezTo>
                  <a:pt x="155" y="660"/>
                  <a:pt x="153" y="657"/>
                  <a:pt x="152" y="655"/>
                </a:cubicBezTo>
                <a:cubicBezTo>
                  <a:pt x="151" y="653"/>
                  <a:pt x="151" y="653"/>
                  <a:pt x="151" y="653"/>
                </a:cubicBezTo>
                <a:cubicBezTo>
                  <a:pt x="150" y="653"/>
                  <a:pt x="149" y="652"/>
                  <a:pt x="148" y="651"/>
                </a:cubicBezTo>
                <a:cubicBezTo>
                  <a:pt x="148" y="651"/>
                  <a:pt x="148" y="651"/>
                  <a:pt x="147" y="651"/>
                </a:cubicBezTo>
                <a:cubicBezTo>
                  <a:pt x="147" y="650"/>
                  <a:pt x="146" y="650"/>
                  <a:pt x="145" y="648"/>
                </a:cubicBezTo>
                <a:cubicBezTo>
                  <a:pt x="142" y="646"/>
                  <a:pt x="139" y="645"/>
                  <a:pt x="137" y="643"/>
                </a:cubicBezTo>
                <a:cubicBezTo>
                  <a:pt x="138" y="643"/>
                  <a:pt x="138" y="643"/>
                  <a:pt x="139" y="643"/>
                </a:cubicBezTo>
                <a:cubicBezTo>
                  <a:pt x="145" y="646"/>
                  <a:pt x="145" y="646"/>
                  <a:pt x="146" y="644"/>
                </a:cubicBezTo>
                <a:cubicBezTo>
                  <a:pt x="137" y="630"/>
                  <a:pt x="137" y="628"/>
                  <a:pt x="137" y="627"/>
                </a:cubicBezTo>
                <a:cubicBezTo>
                  <a:pt x="138" y="628"/>
                  <a:pt x="139" y="630"/>
                  <a:pt x="140" y="631"/>
                </a:cubicBezTo>
                <a:cubicBezTo>
                  <a:pt x="137" y="619"/>
                  <a:pt x="125" y="611"/>
                  <a:pt x="127" y="597"/>
                </a:cubicBezTo>
                <a:cubicBezTo>
                  <a:pt x="128" y="597"/>
                  <a:pt x="129" y="597"/>
                  <a:pt x="130" y="597"/>
                </a:cubicBezTo>
                <a:cubicBezTo>
                  <a:pt x="130" y="596"/>
                  <a:pt x="131" y="594"/>
                  <a:pt x="131" y="593"/>
                </a:cubicBezTo>
                <a:cubicBezTo>
                  <a:pt x="133" y="594"/>
                  <a:pt x="136" y="594"/>
                  <a:pt x="138" y="594"/>
                </a:cubicBezTo>
                <a:cubicBezTo>
                  <a:pt x="138" y="593"/>
                  <a:pt x="138" y="592"/>
                  <a:pt x="137" y="591"/>
                </a:cubicBezTo>
                <a:cubicBezTo>
                  <a:pt x="138" y="590"/>
                  <a:pt x="138" y="590"/>
                  <a:pt x="138" y="590"/>
                </a:cubicBezTo>
                <a:cubicBezTo>
                  <a:pt x="137" y="585"/>
                  <a:pt x="137" y="585"/>
                  <a:pt x="137" y="584"/>
                </a:cubicBezTo>
                <a:cubicBezTo>
                  <a:pt x="137" y="583"/>
                  <a:pt x="138" y="583"/>
                  <a:pt x="138" y="583"/>
                </a:cubicBezTo>
                <a:cubicBezTo>
                  <a:pt x="136" y="579"/>
                  <a:pt x="136" y="578"/>
                  <a:pt x="136" y="575"/>
                </a:cubicBezTo>
                <a:cubicBezTo>
                  <a:pt x="136" y="575"/>
                  <a:pt x="136" y="575"/>
                  <a:pt x="136" y="575"/>
                </a:cubicBezTo>
                <a:cubicBezTo>
                  <a:pt x="136" y="572"/>
                  <a:pt x="134" y="569"/>
                  <a:pt x="133" y="566"/>
                </a:cubicBezTo>
                <a:cubicBezTo>
                  <a:pt x="133" y="566"/>
                  <a:pt x="133" y="566"/>
                  <a:pt x="133" y="564"/>
                </a:cubicBezTo>
                <a:cubicBezTo>
                  <a:pt x="133" y="561"/>
                  <a:pt x="132" y="559"/>
                  <a:pt x="131" y="557"/>
                </a:cubicBezTo>
                <a:cubicBezTo>
                  <a:pt x="131" y="557"/>
                  <a:pt x="131" y="556"/>
                  <a:pt x="130" y="555"/>
                </a:cubicBezTo>
                <a:cubicBezTo>
                  <a:pt x="130" y="554"/>
                  <a:pt x="130" y="554"/>
                  <a:pt x="129" y="553"/>
                </a:cubicBezTo>
                <a:cubicBezTo>
                  <a:pt x="129" y="552"/>
                  <a:pt x="129" y="552"/>
                  <a:pt x="128" y="550"/>
                </a:cubicBezTo>
                <a:cubicBezTo>
                  <a:pt x="127" y="548"/>
                  <a:pt x="126" y="545"/>
                  <a:pt x="126" y="543"/>
                </a:cubicBezTo>
                <a:cubicBezTo>
                  <a:pt x="126" y="543"/>
                  <a:pt x="126" y="543"/>
                  <a:pt x="129" y="535"/>
                </a:cubicBezTo>
                <a:cubicBezTo>
                  <a:pt x="129" y="534"/>
                  <a:pt x="130" y="534"/>
                  <a:pt x="130" y="534"/>
                </a:cubicBezTo>
                <a:cubicBezTo>
                  <a:pt x="130" y="533"/>
                  <a:pt x="131" y="533"/>
                  <a:pt x="131" y="532"/>
                </a:cubicBezTo>
                <a:cubicBezTo>
                  <a:pt x="131" y="532"/>
                  <a:pt x="132" y="525"/>
                  <a:pt x="133" y="522"/>
                </a:cubicBezTo>
                <a:cubicBezTo>
                  <a:pt x="134" y="519"/>
                  <a:pt x="134" y="519"/>
                  <a:pt x="133" y="516"/>
                </a:cubicBezTo>
                <a:moveTo>
                  <a:pt x="19" y="357"/>
                </a:moveTo>
                <a:cubicBezTo>
                  <a:pt x="20" y="357"/>
                  <a:pt x="20" y="357"/>
                  <a:pt x="20" y="357"/>
                </a:cubicBezTo>
                <a:cubicBezTo>
                  <a:pt x="19" y="357"/>
                  <a:pt x="19" y="356"/>
                  <a:pt x="19" y="356"/>
                </a:cubicBezTo>
                <a:cubicBezTo>
                  <a:pt x="19" y="355"/>
                  <a:pt x="19" y="353"/>
                  <a:pt x="19" y="352"/>
                </a:cubicBezTo>
                <a:cubicBezTo>
                  <a:pt x="17" y="353"/>
                  <a:pt x="17" y="353"/>
                  <a:pt x="17" y="353"/>
                </a:cubicBezTo>
                <a:cubicBezTo>
                  <a:pt x="16" y="353"/>
                  <a:pt x="16" y="353"/>
                  <a:pt x="16" y="353"/>
                </a:cubicBezTo>
                <a:cubicBezTo>
                  <a:pt x="16" y="352"/>
                  <a:pt x="16" y="352"/>
                  <a:pt x="15" y="351"/>
                </a:cubicBezTo>
                <a:cubicBezTo>
                  <a:pt x="15" y="351"/>
                  <a:pt x="15" y="351"/>
                  <a:pt x="15" y="351"/>
                </a:cubicBezTo>
                <a:cubicBezTo>
                  <a:pt x="14" y="352"/>
                  <a:pt x="14" y="353"/>
                  <a:pt x="14" y="353"/>
                </a:cubicBezTo>
                <a:cubicBezTo>
                  <a:pt x="13" y="353"/>
                  <a:pt x="13" y="353"/>
                  <a:pt x="13" y="353"/>
                </a:cubicBezTo>
                <a:cubicBezTo>
                  <a:pt x="13" y="353"/>
                  <a:pt x="13" y="353"/>
                  <a:pt x="12" y="352"/>
                </a:cubicBezTo>
                <a:cubicBezTo>
                  <a:pt x="12" y="351"/>
                  <a:pt x="12" y="351"/>
                  <a:pt x="12" y="351"/>
                </a:cubicBezTo>
                <a:cubicBezTo>
                  <a:pt x="12" y="350"/>
                  <a:pt x="12" y="350"/>
                  <a:pt x="11" y="349"/>
                </a:cubicBezTo>
                <a:cubicBezTo>
                  <a:pt x="11" y="348"/>
                  <a:pt x="11" y="348"/>
                  <a:pt x="11" y="348"/>
                </a:cubicBezTo>
                <a:cubicBezTo>
                  <a:pt x="11" y="348"/>
                  <a:pt x="11" y="348"/>
                  <a:pt x="11" y="348"/>
                </a:cubicBezTo>
                <a:cubicBezTo>
                  <a:pt x="10" y="348"/>
                  <a:pt x="10" y="348"/>
                  <a:pt x="10" y="348"/>
                </a:cubicBezTo>
                <a:cubicBezTo>
                  <a:pt x="10" y="348"/>
                  <a:pt x="10" y="347"/>
                  <a:pt x="9" y="347"/>
                </a:cubicBezTo>
                <a:cubicBezTo>
                  <a:pt x="9" y="347"/>
                  <a:pt x="9" y="347"/>
                  <a:pt x="8" y="348"/>
                </a:cubicBezTo>
                <a:cubicBezTo>
                  <a:pt x="8" y="350"/>
                  <a:pt x="8" y="353"/>
                  <a:pt x="8" y="355"/>
                </a:cubicBezTo>
                <a:cubicBezTo>
                  <a:pt x="8" y="359"/>
                  <a:pt x="8" y="360"/>
                  <a:pt x="8" y="360"/>
                </a:cubicBezTo>
                <a:cubicBezTo>
                  <a:pt x="9" y="360"/>
                  <a:pt x="9" y="360"/>
                  <a:pt x="9" y="360"/>
                </a:cubicBezTo>
                <a:cubicBezTo>
                  <a:pt x="9" y="360"/>
                  <a:pt x="9" y="360"/>
                  <a:pt x="10" y="358"/>
                </a:cubicBezTo>
                <a:cubicBezTo>
                  <a:pt x="10" y="357"/>
                  <a:pt x="11" y="357"/>
                  <a:pt x="11" y="357"/>
                </a:cubicBezTo>
                <a:cubicBezTo>
                  <a:pt x="11" y="357"/>
                  <a:pt x="11" y="357"/>
                  <a:pt x="12" y="358"/>
                </a:cubicBezTo>
                <a:cubicBezTo>
                  <a:pt x="12" y="358"/>
                  <a:pt x="12" y="358"/>
                  <a:pt x="12" y="358"/>
                </a:cubicBezTo>
                <a:cubicBezTo>
                  <a:pt x="12" y="358"/>
                  <a:pt x="12" y="358"/>
                  <a:pt x="12" y="358"/>
                </a:cubicBezTo>
                <a:cubicBezTo>
                  <a:pt x="12" y="357"/>
                  <a:pt x="12" y="357"/>
                  <a:pt x="13" y="358"/>
                </a:cubicBezTo>
                <a:cubicBezTo>
                  <a:pt x="14" y="358"/>
                  <a:pt x="15" y="357"/>
                  <a:pt x="15" y="357"/>
                </a:cubicBezTo>
                <a:cubicBezTo>
                  <a:pt x="16" y="357"/>
                  <a:pt x="16" y="357"/>
                  <a:pt x="16" y="357"/>
                </a:cubicBezTo>
                <a:cubicBezTo>
                  <a:pt x="17" y="358"/>
                  <a:pt x="18" y="358"/>
                  <a:pt x="18" y="358"/>
                </a:cubicBezTo>
                <a:cubicBezTo>
                  <a:pt x="19" y="358"/>
                  <a:pt x="19" y="358"/>
                  <a:pt x="19" y="358"/>
                </a:cubicBezTo>
                <a:cubicBezTo>
                  <a:pt x="19" y="358"/>
                  <a:pt x="19" y="358"/>
                  <a:pt x="19" y="357"/>
                </a:cubicBezTo>
                <a:moveTo>
                  <a:pt x="4" y="358"/>
                </a:moveTo>
                <a:cubicBezTo>
                  <a:pt x="4" y="357"/>
                  <a:pt x="4" y="355"/>
                  <a:pt x="4" y="355"/>
                </a:cubicBezTo>
                <a:cubicBezTo>
                  <a:pt x="4" y="354"/>
                  <a:pt x="4" y="354"/>
                  <a:pt x="4" y="354"/>
                </a:cubicBezTo>
                <a:cubicBezTo>
                  <a:pt x="4" y="354"/>
                  <a:pt x="4" y="353"/>
                  <a:pt x="4" y="353"/>
                </a:cubicBezTo>
                <a:cubicBezTo>
                  <a:pt x="4" y="353"/>
                  <a:pt x="4" y="353"/>
                  <a:pt x="4" y="353"/>
                </a:cubicBezTo>
                <a:cubicBezTo>
                  <a:pt x="3" y="353"/>
                  <a:pt x="3" y="352"/>
                  <a:pt x="3" y="352"/>
                </a:cubicBezTo>
                <a:cubicBezTo>
                  <a:pt x="3" y="356"/>
                  <a:pt x="3" y="356"/>
                  <a:pt x="3" y="356"/>
                </a:cubicBezTo>
                <a:cubicBezTo>
                  <a:pt x="3" y="356"/>
                  <a:pt x="3" y="356"/>
                  <a:pt x="3" y="356"/>
                </a:cubicBezTo>
                <a:cubicBezTo>
                  <a:pt x="3" y="356"/>
                  <a:pt x="3" y="356"/>
                  <a:pt x="3" y="356"/>
                </a:cubicBezTo>
                <a:cubicBezTo>
                  <a:pt x="3" y="356"/>
                  <a:pt x="4" y="357"/>
                  <a:pt x="4" y="357"/>
                </a:cubicBezTo>
                <a:cubicBezTo>
                  <a:pt x="4" y="358"/>
                  <a:pt x="4" y="359"/>
                  <a:pt x="4" y="360"/>
                </a:cubicBezTo>
                <a:cubicBezTo>
                  <a:pt x="4" y="360"/>
                  <a:pt x="4" y="360"/>
                  <a:pt x="4" y="360"/>
                </a:cubicBezTo>
                <a:cubicBezTo>
                  <a:pt x="4" y="360"/>
                  <a:pt x="4" y="360"/>
                  <a:pt x="4" y="358"/>
                </a:cubicBezTo>
                <a:moveTo>
                  <a:pt x="4" y="343"/>
                </a:moveTo>
                <a:cubicBezTo>
                  <a:pt x="5" y="343"/>
                  <a:pt x="6" y="343"/>
                  <a:pt x="7" y="343"/>
                </a:cubicBezTo>
                <a:cubicBezTo>
                  <a:pt x="7" y="342"/>
                  <a:pt x="7" y="336"/>
                  <a:pt x="6" y="335"/>
                </a:cubicBezTo>
                <a:cubicBezTo>
                  <a:pt x="6" y="335"/>
                  <a:pt x="6" y="335"/>
                  <a:pt x="6" y="335"/>
                </a:cubicBezTo>
                <a:cubicBezTo>
                  <a:pt x="5" y="335"/>
                  <a:pt x="5" y="335"/>
                  <a:pt x="5" y="335"/>
                </a:cubicBezTo>
                <a:cubicBezTo>
                  <a:pt x="5" y="335"/>
                  <a:pt x="5" y="335"/>
                  <a:pt x="5" y="335"/>
                </a:cubicBezTo>
                <a:cubicBezTo>
                  <a:pt x="5" y="335"/>
                  <a:pt x="5" y="335"/>
                  <a:pt x="4" y="327"/>
                </a:cubicBezTo>
                <a:cubicBezTo>
                  <a:pt x="4" y="325"/>
                  <a:pt x="4" y="325"/>
                  <a:pt x="4" y="324"/>
                </a:cubicBezTo>
                <a:cubicBezTo>
                  <a:pt x="5" y="323"/>
                  <a:pt x="5" y="323"/>
                  <a:pt x="4" y="323"/>
                </a:cubicBezTo>
                <a:cubicBezTo>
                  <a:pt x="4" y="323"/>
                  <a:pt x="4" y="323"/>
                  <a:pt x="4" y="323"/>
                </a:cubicBezTo>
                <a:cubicBezTo>
                  <a:pt x="4" y="323"/>
                  <a:pt x="4" y="323"/>
                  <a:pt x="4" y="323"/>
                </a:cubicBezTo>
                <a:cubicBezTo>
                  <a:pt x="4" y="323"/>
                  <a:pt x="4" y="323"/>
                  <a:pt x="4" y="323"/>
                </a:cubicBezTo>
                <a:cubicBezTo>
                  <a:pt x="4" y="323"/>
                  <a:pt x="4" y="323"/>
                  <a:pt x="4" y="324"/>
                </a:cubicBezTo>
                <a:cubicBezTo>
                  <a:pt x="4" y="323"/>
                  <a:pt x="4" y="323"/>
                  <a:pt x="4" y="323"/>
                </a:cubicBezTo>
                <a:cubicBezTo>
                  <a:pt x="4" y="323"/>
                  <a:pt x="4" y="323"/>
                  <a:pt x="4" y="323"/>
                </a:cubicBezTo>
                <a:cubicBezTo>
                  <a:pt x="3" y="323"/>
                  <a:pt x="3" y="323"/>
                  <a:pt x="3" y="323"/>
                </a:cubicBezTo>
                <a:cubicBezTo>
                  <a:pt x="3" y="323"/>
                  <a:pt x="2" y="331"/>
                  <a:pt x="3" y="332"/>
                </a:cubicBezTo>
                <a:cubicBezTo>
                  <a:pt x="3" y="331"/>
                  <a:pt x="3" y="330"/>
                  <a:pt x="3" y="329"/>
                </a:cubicBezTo>
                <a:cubicBezTo>
                  <a:pt x="4" y="329"/>
                  <a:pt x="3" y="332"/>
                  <a:pt x="3" y="334"/>
                </a:cubicBezTo>
                <a:cubicBezTo>
                  <a:pt x="3" y="335"/>
                  <a:pt x="3" y="337"/>
                  <a:pt x="4" y="337"/>
                </a:cubicBezTo>
                <a:cubicBezTo>
                  <a:pt x="4" y="337"/>
                  <a:pt x="4" y="337"/>
                  <a:pt x="4" y="337"/>
                </a:cubicBezTo>
                <a:cubicBezTo>
                  <a:pt x="4" y="337"/>
                  <a:pt x="4" y="337"/>
                  <a:pt x="4" y="339"/>
                </a:cubicBezTo>
                <a:cubicBezTo>
                  <a:pt x="4" y="339"/>
                  <a:pt x="4" y="342"/>
                  <a:pt x="4" y="343"/>
                </a:cubicBezTo>
                <a:moveTo>
                  <a:pt x="287" y="80"/>
                </a:moveTo>
                <a:cubicBezTo>
                  <a:pt x="287" y="79"/>
                  <a:pt x="288" y="78"/>
                  <a:pt x="289" y="77"/>
                </a:cubicBezTo>
                <a:cubicBezTo>
                  <a:pt x="289" y="76"/>
                  <a:pt x="289" y="76"/>
                  <a:pt x="289" y="75"/>
                </a:cubicBezTo>
                <a:cubicBezTo>
                  <a:pt x="288" y="75"/>
                  <a:pt x="288" y="75"/>
                  <a:pt x="287" y="74"/>
                </a:cubicBezTo>
                <a:cubicBezTo>
                  <a:pt x="289" y="71"/>
                  <a:pt x="289" y="71"/>
                  <a:pt x="290" y="70"/>
                </a:cubicBezTo>
                <a:cubicBezTo>
                  <a:pt x="289" y="70"/>
                  <a:pt x="288" y="70"/>
                  <a:pt x="287" y="70"/>
                </a:cubicBezTo>
                <a:cubicBezTo>
                  <a:pt x="286" y="70"/>
                  <a:pt x="286" y="70"/>
                  <a:pt x="286" y="70"/>
                </a:cubicBezTo>
                <a:cubicBezTo>
                  <a:pt x="284" y="70"/>
                  <a:pt x="282" y="72"/>
                  <a:pt x="280" y="72"/>
                </a:cubicBezTo>
                <a:cubicBezTo>
                  <a:pt x="279" y="72"/>
                  <a:pt x="279" y="72"/>
                  <a:pt x="278" y="72"/>
                </a:cubicBezTo>
                <a:cubicBezTo>
                  <a:pt x="278" y="71"/>
                  <a:pt x="277" y="71"/>
                  <a:pt x="276" y="71"/>
                </a:cubicBezTo>
                <a:cubicBezTo>
                  <a:pt x="274" y="71"/>
                  <a:pt x="272" y="73"/>
                  <a:pt x="270" y="73"/>
                </a:cubicBezTo>
                <a:cubicBezTo>
                  <a:pt x="270" y="73"/>
                  <a:pt x="269" y="73"/>
                  <a:pt x="268" y="73"/>
                </a:cubicBezTo>
                <a:cubicBezTo>
                  <a:pt x="268" y="72"/>
                  <a:pt x="269" y="72"/>
                  <a:pt x="269" y="71"/>
                </a:cubicBezTo>
                <a:cubicBezTo>
                  <a:pt x="269" y="71"/>
                  <a:pt x="270" y="70"/>
                  <a:pt x="270" y="70"/>
                </a:cubicBezTo>
                <a:cubicBezTo>
                  <a:pt x="270" y="69"/>
                  <a:pt x="270" y="69"/>
                  <a:pt x="270" y="68"/>
                </a:cubicBezTo>
                <a:cubicBezTo>
                  <a:pt x="269" y="69"/>
                  <a:pt x="269" y="69"/>
                  <a:pt x="269" y="69"/>
                </a:cubicBezTo>
                <a:cubicBezTo>
                  <a:pt x="268" y="69"/>
                  <a:pt x="268" y="70"/>
                  <a:pt x="268" y="70"/>
                </a:cubicBezTo>
                <a:cubicBezTo>
                  <a:pt x="268" y="70"/>
                  <a:pt x="262" y="67"/>
                  <a:pt x="258" y="73"/>
                </a:cubicBezTo>
                <a:cubicBezTo>
                  <a:pt x="259" y="73"/>
                  <a:pt x="260" y="73"/>
                  <a:pt x="261" y="73"/>
                </a:cubicBezTo>
                <a:cubicBezTo>
                  <a:pt x="263" y="73"/>
                  <a:pt x="263" y="73"/>
                  <a:pt x="263" y="73"/>
                </a:cubicBezTo>
                <a:cubicBezTo>
                  <a:pt x="263" y="75"/>
                  <a:pt x="263" y="75"/>
                  <a:pt x="263" y="75"/>
                </a:cubicBezTo>
                <a:cubicBezTo>
                  <a:pt x="264" y="76"/>
                  <a:pt x="262" y="76"/>
                  <a:pt x="262" y="77"/>
                </a:cubicBezTo>
                <a:cubicBezTo>
                  <a:pt x="260" y="76"/>
                  <a:pt x="257" y="76"/>
                  <a:pt x="256" y="76"/>
                </a:cubicBezTo>
                <a:cubicBezTo>
                  <a:pt x="255" y="77"/>
                  <a:pt x="255" y="78"/>
                  <a:pt x="254" y="79"/>
                </a:cubicBezTo>
                <a:cubicBezTo>
                  <a:pt x="255" y="78"/>
                  <a:pt x="255" y="78"/>
                  <a:pt x="256" y="78"/>
                </a:cubicBezTo>
                <a:cubicBezTo>
                  <a:pt x="257" y="78"/>
                  <a:pt x="258" y="78"/>
                  <a:pt x="258" y="78"/>
                </a:cubicBezTo>
                <a:cubicBezTo>
                  <a:pt x="259" y="79"/>
                  <a:pt x="259" y="79"/>
                  <a:pt x="259" y="79"/>
                </a:cubicBezTo>
                <a:cubicBezTo>
                  <a:pt x="258" y="80"/>
                  <a:pt x="257" y="81"/>
                  <a:pt x="256" y="82"/>
                </a:cubicBezTo>
                <a:cubicBezTo>
                  <a:pt x="256" y="83"/>
                  <a:pt x="256" y="83"/>
                  <a:pt x="256" y="83"/>
                </a:cubicBezTo>
                <a:cubicBezTo>
                  <a:pt x="256" y="83"/>
                  <a:pt x="257" y="83"/>
                  <a:pt x="257" y="83"/>
                </a:cubicBezTo>
                <a:cubicBezTo>
                  <a:pt x="259" y="83"/>
                  <a:pt x="260" y="83"/>
                  <a:pt x="261" y="83"/>
                </a:cubicBezTo>
                <a:cubicBezTo>
                  <a:pt x="262" y="83"/>
                  <a:pt x="262" y="83"/>
                  <a:pt x="263" y="83"/>
                </a:cubicBezTo>
                <a:cubicBezTo>
                  <a:pt x="264" y="83"/>
                  <a:pt x="264" y="83"/>
                  <a:pt x="264" y="84"/>
                </a:cubicBezTo>
                <a:cubicBezTo>
                  <a:pt x="264" y="84"/>
                  <a:pt x="264" y="86"/>
                  <a:pt x="266" y="86"/>
                </a:cubicBezTo>
                <a:cubicBezTo>
                  <a:pt x="267" y="86"/>
                  <a:pt x="268" y="86"/>
                  <a:pt x="269" y="86"/>
                </a:cubicBezTo>
                <a:cubicBezTo>
                  <a:pt x="270" y="85"/>
                  <a:pt x="270" y="85"/>
                  <a:pt x="272" y="83"/>
                </a:cubicBezTo>
                <a:cubicBezTo>
                  <a:pt x="273" y="83"/>
                  <a:pt x="275" y="82"/>
                  <a:pt x="275" y="82"/>
                </a:cubicBezTo>
                <a:cubicBezTo>
                  <a:pt x="276" y="82"/>
                  <a:pt x="277" y="82"/>
                  <a:pt x="277" y="81"/>
                </a:cubicBezTo>
                <a:cubicBezTo>
                  <a:pt x="278" y="80"/>
                  <a:pt x="279" y="80"/>
                  <a:pt x="281" y="80"/>
                </a:cubicBezTo>
                <a:cubicBezTo>
                  <a:pt x="282" y="79"/>
                  <a:pt x="282" y="79"/>
                  <a:pt x="287" y="80"/>
                </a:cubicBezTo>
                <a:moveTo>
                  <a:pt x="103" y="171"/>
                </a:moveTo>
                <a:cubicBezTo>
                  <a:pt x="104" y="170"/>
                  <a:pt x="104" y="170"/>
                  <a:pt x="104" y="170"/>
                </a:cubicBezTo>
                <a:cubicBezTo>
                  <a:pt x="104" y="169"/>
                  <a:pt x="104" y="169"/>
                  <a:pt x="104" y="168"/>
                </a:cubicBezTo>
                <a:cubicBezTo>
                  <a:pt x="104" y="168"/>
                  <a:pt x="104" y="168"/>
                  <a:pt x="104" y="168"/>
                </a:cubicBezTo>
                <a:cubicBezTo>
                  <a:pt x="103" y="168"/>
                  <a:pt x="103" y="164"/>
                  <a:pt x="103" y="164"/>
                </a:cubicBezTo>
                <a:cubicBezTo>
                  <a:pt x="103" y="163"/>
                  <a:pt x="103" y="163"/>
                  <a:pt x="101" y="162"/>
                </a:cubicBezTo>
                <a:cubicBezTo>
                  <a:pt x="101" y="162"/>
                  <a:pt x="101" y="162"/>
                  <a:pt x="101" y="161"/>
                </a:cubicBezTo>
                <a:cubicBezTo>
                  <a:pt x="104" y="158"/>
                  <a:pt x="104" y="158"/>
                  <a:pt x="104" y="158"/>
                </a:cubicBezTo>
                <a:cubicBezTo>
                  <a:pt x="105" y="157"/>
                  <a:pt x="106" y="157"/>
                  <a:pt x="106" y="157"/>
                </a:cubicBezTo>
                <a:cubicBezTo>
                  <a:pt x="108" y="155"/>
                  <a:pt x="108" y="154"/>
                  <a:pt x="108" y="153"/>
                </a:cubicBezTo>
                <a:cubicBezTo>
                  <a:pt x="108" y="152"/>
                  <a:pt x="108" y="152"/>
                  <a:pt x="108" y="152"/>
                </a:cubicBezTo>
                <a:cubicBezTo>
                  <a:pt x="108" y="152"/>
                  <a:pt x="106" y="153"/>
                  <a:pt x="106" y="153"/>
                </a:cubicBezTo>
                <a:cubicBezTo>
                  <a:pt x="104" y="155"/>
                  <a:pt x="104" y="157"/>
                  <a:pt x="102" y="158"/>
                </a:cubicBezTo>
                <a:cubicBezTo>
                  <a:pt x="99" y="162"/>
                  <a:pt x="95" y="165"/>
                  <a:pt x="92" y="168"/>
                </a:cubicBezTo>
                <a:cubicBezTo>
                  <a:pt x="90" y="170"/>
                  <a:pt x="90" y="170"/>
                  <a:pt x="88" y="174"/>
                </a:cubicBezTo>
                <a:cubicBezTo>
                  <a:pt x="90" y="175"/>
                  <a:pt x="92" y="175"/>
                  <a:pt x="94" y="175"/>
                </a:cubicBezTo>
                <a:cubicBezTo>
                  <a:pt x="95" y="175"/>
                  <a:pt x="95" y="175"/>
                  <a:pt x="95" y="177"/>
                </a:cubicBezTo>
                <a:cubicBezTo>
                  <a:pt x="94" y="180"/>
                  <a:pt x="95" y="181"/>
                  <a:pt x="95" y="182"/>
                </a:cubicBezTo>
                <a:cubicBezTo>
                  <a:pt x="96" y="181"/>
                  <a:pt x="96" y="181"/>
                  <a:pt x="96" y="181"/>
                </a:cubicBezTo>
                <a:cubicBezTo>
                  <a:pt x="97" y="181"/>
                  <a:pt x="97" y="180"/>
                  <a:pt x="99" y="176"/>
                </a:cubicBezTo>
                <a:cubicBezTo>
                  <a:pt x="101" y="173"/>
                  <a:pt x="101" y="173"/>
                  <a:pt x="103" y="171"/>
                </a:cubicBezTo>
                <a:moveTo>
                  <a:pt x="89" y="162"/>
                </a:moveTo>
                <a:cubicBezTo>
                  <a:pt x="89" y="162"/>
                  <a:pt x="89" y="162"/>
                  <a:pt x="89" y="162"/>
                </a:cubicBezTo>
                <a:cubicBezTo>
                  <a:pt x="89" y="162"/>
                  <a:pt x="89" y="161"/>
                  <a:pt x="88" y="161"/>
                </a:cubicBezTo>
                <a:cubicBezTo>
                  <a:pt x="88" y="161"/>
                  <a:pt x="88" y="161"/>
                  <a:pt x="88" y="161"/>
                </a:cubicBezTo>
                <a:cubicBezTo>
                  <a:pt x="88" y="160"/>
                  <a:pt x="88" y="160"/>
                  <a:pt x="88" y="159"/>
                </a:cubicBezTo>
                <a:cubicBezTo>
                  <a:pt x="88" y="158"/>
                  <a:pt x="88" y="158"/>
                  <a:pt x="88" y="158"/>
                </a:cubicBezTo>
                <a:cubicBezTo>
                  <a:pt x="88" y="158"/>
                  <a:pt x="88" y="158"/>
                  <a:pt x="88" y="158"/>
                </a:cubicBezTo>
                <a:cubicBezTo>
                  <a:pt x="87" y="158"/>
                  <a:pt x="87" y="159"/>
                  <a:pt x="86" y="159"/>
                </a:cubicBezTo>
                <a:cubicBezTo>
                  <a:pt x="86" y="159"/>
                  <a:pt x="86" y="160"/>
                  <a:pt x="86" y="160"/>
                </a:cubicBezTo>
                <a:cubicBezTo>
                  <a:pt x="86" y="161"/>
                  <a:pt x="86" y="161"/>
                  <a:pt x="86" y="162"/>
                </a:cubicBezTo>
                <a:cubicBezTo>
                  <a:pt x="85" y="165"/>
                  <a:pt x="85" y="165"/>
                  <a:pt x="85" y="165"/>
                </a:cubicBezTo>
                <a:cubicBezTo>
                  <a:pt x="85" y="166"/>
                  <a:pt x="85" y="166"/>
                  <a:pt x="89" y="162"/>
                </a:cubicBezTo>
                <a:moveTo>
                  <a:pt x="363" y="4"/>
                </a:moveTo>
                <a:cubicBezTo>
                  <a:pt x="363" y="3"/>
                  <a:pt x="363" y="3"/>
                  <a:pt x="363" y="3"/>
                </a:cubicBezTo>
                <a:cubicBezTo>
                  <a:pt x="363" y="3"/>
                  <a:pt x="363" y="3"/>
                  <a:pt x="362" y="3"/>
                </a:cubicBezTo>
                <a:cubicBezTo>
                  <a:pt x="362" y="3"/>
                  <a:pt x="362" y="3"/>
                  <a:pt x="362" y="3"/>
                </a:cubicBezTo>
                <a:cubicBezTo>
                  <a:pt x="362" y="3"/>
                  <a:pt x="362" y="3"/>
                  <a:pt x="362" y="3"/>
                </a:cubicBezTo>
                <a:cubicBezTo>
                  <a:pt x="362" y="3"/>
                  <a:pt x="362" y="3"/>
                  <a:pt x="362" y="3"/>
                </a:cubicBezTo>
                <a:cubicBezTo>
                  <a:pt x="362" y="3"/>
                  <a:pt x="362" y="3"/>
                  <a:pt x="362" y="3"/>
                </a:cubicBezTo>
                <a:cubicBezTo>
                  <a:pt x="362" y="3"/>
                  <a:pt x="362" y="3"/>
                  <a:pt x="362" y="3"/>
                </a:cubicBezTo>
                <a:cubicBezTo>
                  <a:pt x="362" y="3"/>
                  <a:pt x="362" y="3"/>
                  <a:pt x="362" y="3"/>
                </a:cubicBezTo>
                <a:cubicBezTo>
                  <a:pt x="362" y="3"/>
                  <a:pt x="362" y="3"/>
                  <a:pt x="362" y="3"/>
                </a:cubicBezTo>
                <a:cubicBezTo>
                  <a:pt x="362" y="3"/>
                  <a:pt x="362" y="3"/>
                  <a:pt x="362" y="3"/>
                </a:cubicBezTo>
                <a:cubicBezTo>
                  <a:pt x="362" y="3"/>
                  <a:pt x="362" y="3"/>
                  <a:pt x="361" y="3"/>
                </a:cubicBezTo>
                <a:cubicBezTo>
                  <a:pt x="361" y="3"/>
                  <a:pt x="356" y="4"/>
                  <a:pt x="354" y="4"/>
                </a:cubicBezTo>
                <a:cubicBezTo>
                  <a:pt x="354" y="4"/>
                  <a:pt x="354" y="4"/>
                  <a:pt x="354" y="4"/>
                </a:cubicBezTo>
                <a:cubicBezTo>
                  <a:pt x="354" y="4"/>
                  <a:pt x="354" y="4"/>
                  <a:pt x="354" y="4"/>
                </a:cubicBezTo>
                <a:cubicBezTo>
                  <a:pt x="354" y="4"/>
                  <a:pt x="354" y="4"/>
                  <a:pt x="354" y="4"/>
                </a:cubicBezTo>
                <a:cubicBezTo>
                  <a:pt x="354" y="4"/>
                  <a:pt x="354" y="4"/>
                  <a:pt x="354" y="4"/>
                </a:cubicBezTo>
                <a:cubicBezTo>
                  <a:pt x="354" y="4"/>
                  <a:pt x="354" y="4"/>
                  <a:pt x="354" y="4"/>
                </a:cubicBezTo>
                <a:cubicBezTo>
                  <a:pt x="354" y="4"/>
                  <a:pt x="354" y="4"/>
                  <a:pt x="354" y="4"/>
                </a:cubicBezTo>
                <a:cubicBezTo>
                  <a:pt x="354" y="4"/>
                  <a:pt x="354" y="4"/>
                  <a:pt x="354" y="4"/>
                </a:cubicBezTo>
                <a:cubicBezTo>
                  <a:pt x="354" y="4"/>
                  <a:pt x="354" y="4"/>
                  <a:pt x="353" y="4"/>
                </a:cubicBezTo>
                <a:cubicBezTo>
                  <a:pt x="351" y="5"/>
                  <a:pt x="349" y="5"/>
                  <a:pt x="348" y="6"/>
                </a:cubicBezTo>
                <a:cubicBezTo>
                  <a:pt x="350" y="5"/>
                  <a:pt x="352" y="5"/>
                  <a:pt x="354" y="4"/>
                </a:cubicBezTo>
                <a:cubicBezTo>
                  <a:pt x="354" y="4"/>
                  <a:pt x="355" y="4"/>
                  <a:pt x="355" y="4"/>
                </a:cubicBezTo>
                <a:cubicBezTo>
                  <a:pt x="358" y="3"/>
                  <a:pt x="358" y="3"/>
                  <a:pt x="360" y="3"/>
                </a:cubicBezTo>
                <a:cubicBezTo>
                  <a:pt x="359" y="3"/>
                  <a:pt x="359" y="3"/>
                  <a:pt x="359" y="3"/>
                </a:cubicBezTo>
                <a:cubicBezTo>
                  <a:pt x="357" y="3"/>
                  <a:pt x="354" y="3"/>
                  <a:pt x="352" y="4"/>
                </a:cubicBezTo>
                <a:cubicBezTo>
                  <a:pt x="354" y="3"/>
                  <a:pt x="354" y="3"/>
                  <a:pt x="355" y="3"/>
                </a:cubicBezTo>
                <a:cubicBezTo>
                  <a:pt x="355" y="3"/>
                  <a:pt x="355" y="3"/>
                  <a:pt x="356" y="3"/>
                </a:cubicBezTo>
                <a:cubicBezTo>
                  <a:pt x="357" y="3"/>
                  <a:pt x="357" y="3"/>
                  <a:pt x="357" y="3"/>
                </a:cubicBezTo>
                <a:cubicBezTo>
                  <a:pt x="357" y="3"/>
                  <a:pt x="357" y="3"/>
                  <a:pt x="357" y="3"/>
                </a:cubicBezTo>
                <a:cubicBezTo>
                  <a:pt x="357" y="3"/>
                  <a:pt x="356" y="3"/>
                  <a:pt x="356" y="3"/>
                </a:cubicBezTo>
                <a:cubicBezTo>
                  <a:pt x="355" y="3"/>
                  <a:pt x="355" y="3"/>
                  <a:pt x="354" y="3"/>
                </a:cubicBezTo>
                <a:cubicBezTo>
                  <a:pt x="354" y="3"/>
                  <a:pt x="353" y="3"/>
                  <a:pt x="352" y="3"/>
                </a:cubicBezTo>
                <a:cubicBezTo>
                  <a:pt x="352" y="3"/>
                  <a:pt x="352" y="3"/>
                  <a:pt x="352" y="3"/>
                </a:cubicBezTo>
                <a:cubicBezTo>
                  <a:pt x="352" y="3"/>
                  <a:pt x="352" y="3"/>
                  <a:pt x="352" y="3"/>
                </a:cubicBezTo>
                <a:cubicBezTo>
                  <a:pt x="352" y="3"/>
                  <a:pt x="352" y="3"/>
                  <a:pt x="352" y="3"/>
                </a:cubicBezTo>
                <a:cubicBezTo>
                  <a:pt x="352" y="3"/>
                  <a:pt x="352" y="3"/>
                  <a:pt x="352" y="3"/>
                </a:cubicBezTo>
                <a:cubicBezTo>
                  <a:pt x="352" y="3"/>
                  <a:pt x="352" y="3"/>
                  <a:pt x="352" y="3"/>
                </a:cubicBezTo>
                <a:cubicBezTo>
                  <a:pt x="352" y="3"/>
                  <a:pt x="352" y="3"/>
                  <a:pt x="352" y="3"/>
                </a:cubicBezTo>
                <a:cubicBezTo>
                  <a:pt x="352" y="3"/>
                  <a:pt x="352" y="3"/>
                  <a:pt x="352" y="3"/>
                </a:cubicBezTo>
                <a:cubicBezTo>
                  <a:pt x="352" y="3"/>
                  <a:pt x="352" y="3"/>
                  <a:pt x="351" y="3"/>
                </a:cubicBezTo>
                <a:cubicBezTo>
                  <a:pt x="351" y="3"/>
                  <a:pt x="351" y="3"/>
                  <a:pt x="351" y="3"/>
                </a:cubicBezTo>
                <a:cubicBezTo>
                  <a:pt x="351" y="3"/>
                  <a:pt x="351" y="3"/>
                  <a:pt x="351" y="3"/>
                </a:cubicBezTo>
                <a:cubicBezTo>
                  <a:pt x="351" y="3"/>
                  <a:pt x="351" y="3"/>
                  <a:pt x="351" y="3"/>
                </a:cubicBezTo>
                <a:cubicBezTo>
                  <a:pt x="351" y="3"/>
                  <a:pt x="351" y="3"/>
                  <a:pt x="351" y="3"/>
                </a:cubicBezTo>
                <a:cubicBezTo>
                  <a:pt x="351" y="3"/>
                  <a:pt x="351" y="3"/>
                  <a:pt x="351" y="3"/>
                </a:cubicBezTo>
                <a:cubicBezTo>
                  <a:pt x="351" y="3"/>
                  <a:pt x="351" y="3"/>
                  <a:pt x="351" y="3"/>
                </a:cubicBezTo>
                <a:cubicBezTo>
                  <a:pt x="351" y="3"/>
                  <a:pt x="351" y="3"/>
                  <a:pt x="351" y="3"/>
                </a:cubicBezTo>
                <a:cubicBezTo>
                  <a:pt x="351" y="3"/>
                  <a:pt x="351" y="3"/>
                  <a:pt x="351" y="3"/>
                </a:cubicBezTo>
                <a:cubicBezTo>
                  <a:pt x="351" y="3"/>
                  <a:pt x="350" y="3"/>
                  <a:pt x="350" y="3"/>
                </a:cubicBezTo>
                <a:cubicBezTo>
                  <a:pt x="351" y="3"/>
                  <a:pt x="353" y="2"/>
                  <a:pt x="355" y="2"/>
                </a:cubicBezTo>
                <a:cubicBezTo>
                  <a:pt x="356" y="2"/>
                  <a:pt x="356" y="2"/>
                  <a:pt x="358" y="2"/>
                </a:cubicBezTo>
                <a:cubicBezTo>
                  <a:pt x="359" y="2"/>
                  <a:pt x="359" y="2"/>
                  <a:pt x="359" y="2"/>
                </a:cubicBezTo>
                <a:cubicBezTo>
                  <a:pt x="359" y="2"/>
                  <a:pt x="360" y="2"/>
                  <a:pt x="361" y="2"/>
                </a:cubicBezTo>
                <a:cubicBezTo>
                  <a:pt x="362" y="2"/>
                  <a:pt x="362" y="2"/>
                  <a:pt x="364" y="2"/>
                </a:cubicBezTo>
                <a:cubicBezTo>
                  <a:pt x="364" y="2"/>
                  <a:pt x="365" y="2"/>
                  <a:pt x="365" y="1"/>
                </a:cubicBezTo>
                <a:cubicBezTo>
                  <a:pt x="365" y="1"/>
                  <a:pt x="365" y="1"/>
                  <a:pt x="365" y="1"/>
                </a:cubicBezTo>
                <a:cubicBezTo>
                  <a:pt x="365" y="1"/>
                  <a:pt x="365" y="1"/>
                  <a:pt x="365" y="1"/>
                </a:cubicBezTo>
                <a:cubicBezTo>
                  <a:pt x="366" y="1"/>
                  <a:pt x="366" y="1"/>
                  <a:pt x="366" y="1"/>
                </a:cubicBezTo>
                <a:cubicBezTo>
                  <a:pt x="366" y="1"/>
                  <a:pt x="366" y="1"/>
                  <a:pt x="366" y="1"/>
                </a:cubicBezTo>
                <a:cubicBezTo>
                  <a:pt x="366" y="1"/>
                  <a:pt x="365" y="1"/>
                  <a:pt x="366" y="1"/>
                </a:cubicBezTo>
                <a:cubicBezTo>
                  <a:pt x="366" y="1"/>
                  <a:pt x="366" y="1"/>
                  <a:pt x="366" y="1"/>
                </a:cubicBezTo>
                <a:cubicBezTo>
                  <a:pt x="365" y="1"/>
                  <a:pt x="365" y="1"/>
                  <a:pt x="365" y="1"/>
                </a:cubicBezTo>
                <a:cubicBezTo>
                  <a:pt x="365" y="1"/>
                  <a:pt x="365" y="1"/>
                  <a:pt x="365" y="1"/>
                </a:cubicBezTo>
                <a:cubicBezTo>
                  <a:pt x="365" y="1"/>
                  <a:pt x="365" y="1"/>
                  <a:pt x="365" y="1"/>
                </a:cubicBezTo>
                <a:cubicBezTo>
                  <a:pt x="364" y="1"/>
                  <a:pt x="364" y="1"/>
                  <a:pt x="364" y="1"/>
                </a:cubicBezTo>
                <a:cubicBezTo>
                  <a:pt x="363" y="1"/>
                  <a:pt x="363" y="1"/>
                  <a:pt x="363" y="1"/>
                </a:cubicBezTo>
                <a:cubicBezTo>
                  <a:pt x="364" y="1"/>
                  <a:pt x="364" y="1"/>
                  <a:pt x="364" y="1"/>
                </a:cubicBezTo>
                <a:cubicBezTo>
                  <a:pt x="364" y="1"/>
                  <a:pt x="364" y="1"/>
                  <a:pt x="365" y="1"/>
                </a:cubicBezTo>
                <a:cubicBezTo>
                  <a:pt x="365" y="1"/>
                  <a:pt x="366" y="1"/>
                  <a:pt x="366" y="1"/>
                </a:cubicBezTo>
                <a:cubicBezTo>
                  <a:pt x="367" y="1"/>
                  <a:pt x="367" y="1"/>
                  <a:pt x="368" y="1"/>
                </a:cubicBezTo>
                <a:cubicBezTo>
                  <a:pt x="369" y="1"/>
                  <a:pt x="370" y="0"/>
                  <a:pt x="370" y="0"/>
                </a:cubicBezTo>
                <a:cubicBezTo>
                  <a:pt x="370" y="0"/>
                  <a:pt x="370" y="0"/>
                  <a:pt x="370" y="0"/>
                </a:cubicBezTo>
                <a:cubicBezTo>
                  <a:pt x="370" y="0"/>
                  <a:pt x="370" y="0"/>
                  <a:pt x="370" y="0"/>
                </a:cubicBezTo>
                <a:cubicBezTo>
                  <a:pt x="370" y="0"/>
                  <a:pt x="370" y="0"/>
                  <a:pt x="369" y="0"/>
                </a:cubicBezTo>
                <a:cubicBezTo>
                  <a:pt x="369" y="0"/>
                  <a:pt x="368" y="0"/>
                  <a:pt x="367" y="0"/>
                </a:cubicBezTo>
                <a:cubicBezTo>
                  <a:pt x="367" y="0"/>
                  <a:pt x="367" y="0"/>
                  <a:pt x="367" y="0"/>
                </a:cubicBezTo>
                <a:cubicBezTo>
                  <a:pt x="367" y="0"/>
                  <a:pt x="367" y="0"/>
                  <a:pt x="367" y="0"/>
                </a:cubicBezTo>
                <a:cubicBezTo>
                  <a:pt x="365" y="0"/>
                  <a:pt x="363" y="1"/>
                  <a:pt x="362" y="1"/>
                </a:cubicBezTo>
                <a:cubicBezTo>
                  <a:pt x="361" y="1"/>
                  <a:pt x="361" y="1"/>
                  <a:pt x="362" y="0"/>
                </a:cubicBezTo>
                <a:cubicBezTo>
                  <a:pt x="362" y="0"/>
                  <a:pt x="363" y="0"/>
                  <a:pt x="363" y="0"/>
                </a:cubicBezTo>
                <a:cubicBezTo>
                  <a:pt x="363" y="0"/>
                  <a:pt x="362" y="0"/>
                  <a:pt x="361" y="0"/>
                </a:cubicBezTo>
                <a:cubicBezTo>
                  <a:pt x="361" y="0"/>
                  <a:pt x="361" y="0"/>
                  <a:pt x="361" y="0"/>
                </a:cubicBezTo>
                <a:cubicBezTo>
                  <a:pt x="360" y="0"/>
                  <a:pt x="360" y="0"/>
                  <a:pt x="360" y="0"/>
                </a:cubicBezTo>
                <a:cubicBezTo>
                  <a:pt x="360" y="0"/>
                  <a:pt x="360" y="0"/>
                  <a:pt x="360" y="0"/>
                </a:cubicBezTo>
                <a:cubicBezTo>
                  <a:pt x="359" y="0"/>
                  <a:pt x="359" y="1"/>
                  <a:pt x="358" y="1"/>
                </a:cubicBezTo>
                <a:cubicBezTo>
                  <a:pt x="357" y="1"/>
                  <a:pt x="357" y="1"/>
                  <a:pt x="357" y="1"/>
                </a:cubicBezTo>
                <a:cubicBezTo>
                  <a:pt x="357" y="1"/>
                  <a:pt x="357" y="1"/>
                  <a:pt x="357" y="1"/>
                </a:cubicBezTo>
                <a:cubicBezTo>
                  <a:pt x="357" y="1"/>
                  <a:pt x="357" y="1"/>
                  <a:pt x="357" y="1"/>
                </a:cubicBezTo>
                <a:cubicBezTo>
                  <a:pt x="356" y="1"/>
                  <a:pt x="356" y="1"/>
                  <a:pt x="356" y="1"/>
                </a:cubicBezTo>
                <a:cubicBezTo>
                  <a:pt x="356" y="1"/>
                  <a:pt x="356" y="1"/>
                  <a:pt x="356" y="1"/>
                </a:cubicBezTo>
                <a:cubicBezTo>
                  <a:pt x="355" y="1"/>
                  <a:pt x="354" y="1"/>
                  <a:pt x="353" y="1"/>
                </a:cubicBezTo>
                <a:cubicBezTo>
                  <a:pt x="353" y="1"/>
                  <a:pt x="353" y="1"/>
                  <a:pt x="353" y="1"/>
                </a:cubicBezTo>
                <a:cubicBezTo>
                  <a:pt x="354" y="1"/>
                  <a:pt x="354" y="1"/>
                  <a:pt x="354" y="1"/>
                </a:cubicBezTo>
                <a:cubicBezTo>
                  <a:pt x="354" y="1"/>
                  <a:pt x="354" y="1"/>
                  <a:pt x="354" y="1"/>
                </a:cubicBezTo>
                <a:cubicBezTo>
                  <a:pt x="354" y="1"/>
                  <a:pt x="354" y="1"/>
                  <a:pt x="354" y="1"/>
                </a:cubicBezTo>
                <a:cubicBezTo>
                  <a:pt x="354" y="1"/>
                  <a:pt x="354" y="1"/>
                  <a:pt x="354" y="1"/>
                </a:cubicBezTo>
                <a:cubicBezTo>
                  <a:pt x="354" y="1"/>
                  <a:pt x="354" y="1"/>
                  <a:pt x="354" y="1"/>
                </a:cubicBezTo>
                <a:cubicBezTo>
                  <a:pt x="355" y="1"/>
                  <a:pt x="355" y="1"/>
                  <a:pt x="355" y="1"/>
                </a:cubicBezTo>
                <a:cubicBezTo>
                  <a:pt x="355" y="1"/>
                  <a:pt x="355" y="1"/>
                  <a:pt x="355" y="1"/>
                </a:cubicBezTo>
                <a:cubicBezTo>
                  <a:pt x="355" y="1"/>
                  <a:pt x="355" y="1"/>
                  <a:pt x="355" y="1"/>
                </a:cubicBezTo>
                <a:cubicBezTo>
                  <a:pt x="355" y="1"/>
                  <a:pt x="355" y="1"/>
                  <a:pt x="355" y="1"/>
                </a:cubicBezTo>
                <a:cubicBezTo>
                  <a:pt x="355" y="1"/>
                  <a:pt x="355" y="1"/>
                  <a:pt x="355" y="1"/>
                </a:cubicBezTo>
                <a:cubicBezTo>
                  <a:pt x="355" y="1"/>
                  <a:pt x="355" y="1"/>
                  <a:pt x="355" y="1"/>
                </a:cubicBezTo>
                <a:cubicBezTo>
                  <a:pt x="355" y="1"/>
                  <a:pt x="355" y="1"/>
                  <a:pt x="355" y="1"/>
                </a:cubicBezTo>
                <a:cubicBezTo>
                  <a:pt x="354" y="1"/>
                  <a:pt x="354" y="1"/>
                  <a:pt x="354" y="1"/>
                </a:cubicBezTo>
                <a:cubicBezTo>
                  <a:pt x="352" y="1"/>
                  <a:pt x="352" y="1"/>
                  <a:pt x="352" y="1"/>
                </a:cubicBezTo>
                <a:cubicBezTo>
                  <a:pt x="352" y="1"/>
                  <a:pt x="352" y="1"/>
                  <a:pt x="352" y="1"/>
                </a:cubicBezTo>
                <a:cubicBezTo>
                  <a:pt x="351" y="1"/>
                  <a:pt x="351" y="1"/>
                  <a:pt x="351" y="1"/>
                </a:cubicBezTo>
                <a:cubicBezTo>
                  <a:pt x="351" y="1"/>
                  <a:pt x="351" y="1"/>
                  <a:pt x="351" y="1"/>
                </a:cubicBezTo>
                <a:cubicBezTo>
                  <a:pt x="350" y="1"/>
                  <a:pt x="350" y="1"/>
                  <a:pt x="350" y="1"/>
                </a:cubicBezTo>
                <a:cubicBezTo>
                  <a:pt x="350" y="2"/>
                  <a:pt x="350" y="2"/>
                  <a:pt x="350" y="2"/>
                </a:cubicBezTo>
                <a:cubicBezTo>
                  <a:pt x="350" y="2"/>
                  <a:pt x="350" y="2"/>
                  <a:pt x="350" y="2"/>
                </a:cubicBezTo>
                <a:cubicBezTo>
                  <a:pt x="350" y="2"/>
                  <a:pt x="350" y="2"/>
                  <a:pt x="350" y="2"/>
                </a:cubicBezTo>
                <a:cubicBezTo>
                  <a:pt x="350" y="2"/>
                  <a:pt x="350" y="2"/>
                  <a:pt x="350" y="2"/>
                </a:cubicBezTo>
                <a:cubicBezTo>
                  <a:pt x="349" y="2"/>
                  <a:pt x="349" y="2"/>
                  <a:pt x="349" y="2"/>
                </a:cubicBezTo>
                <a:cubicBezTo>
                  <a:pt x="348" y="2"/>
                  <a:pt x="348" y="2"/>
                  <a:pt x="348" y="2"/>
                </a:cubicBezTo>
                <a:cubicBezTo>
                  <a:pt x="347" y="2"/>
                  <a:pt x="347" y="2"/>
                  <a:pt x="347" y="2"/>
                </a:cubicBezTo>
                <a:cubicBezTo>
                  <a:pt x="347" y="2"/>
                  <a:pt x="347" y="2"/>
                  <a:pt x="347" y="2"/>
                </a:cubicBezTo>
                <a:cubicBezTo>
                  <a:pt x="346" y="2"/>
                  <a:pt x="346" y="2"/>
                  <a:pt x="346" y="2"/>
                </a:cubicBezTo>
                <a:cubicBezTo>
                  <a:pt x="344" y="2"/>
                  <a:pt x="344" y="2"/>
                  <a:pt x="344" y="2"/>
                </a:cubicBezTo>
                <a:cubicBezTo>
                  <a:pt x="345" y="2"/>
                  <a:pt x="345" y="2"/>
                  <a:pt x="345" y="2"/>
                </a:cubicBezTo>
                <a:cubicBezTo>
                  <a:pt x="345" y="2"/>
                  <a:pt x="345" y="2"/>
                  <a:pt x="345" y="2"/>
                </a:cubicBezTo>
                <a:cubicBezTo>
                  <a:pt x="345" y="2"/>
                  <a:pt x="345" y="2"/>
                  <a:pt x="345" y="2"/>
                </a:cubicBezTo>
                <a:cubicBezTo>
                  <a:pt x="346" y="2"/>
                  <a:pt x="346" y="2"/>
                  <a:pt x="346" y="2"/>
                </a:cubicBezTo>
                <a:cubicBezTo>
                  <a:pt x="346" y="2"/>
                  <a:pt x="346" y="2"/>
                  <a:pt x="346" y="2"/>
                </a:cubicBezTo>
                <a:cubicBezTo>
                  <a:pt x="346" y="2"/>
                  <a:pt x="346" y="2"/>
                  <a:pt x="346" y="2"/>
                </a:cubicBezTo>
                <a:cubicBezTo>
                  <a:pt x="346" y="2"/>
                  <a:pt x="347" y="2"/>
                  <a:pt x="347" y="2"/>
                </a:cubicBezTo>
                <a:cubicBezTo>
                  <a:pt x="347" y="2"/>
                  <a:pt x="347" y="2"/>
                  <a:pt x="347" y="2"/>
                </a:cubicBezTo>
                <a:cubicBezTo>
                  <a:pt x="348" y="2"/>
                  <a:pt x="348" y="2"/>
                  <a:pt x="348" y="2"/>
                </a:cubicBezTo>
                <a:cubicBezTo>
                  <a:pt x="348" y="2"/>
                  <a:pt x="348" y="2"/>
                  <a:pt x="348" y="2"/>
                </a:cubicBezTo>
                <a:cubicBezTo>
                  <a:pt x="349" y="2"/>
                  <a:pt x="349" y="2"/>
                  <a:pt x="349" y="2"/>
                </a:cubicBezTo>
                <a:cubicBezTo>
                  <a:pt x="349" y="2"/>
                  <a:pt x="349" y="2"/>
                  <a:pt x="349" y="2"/>
                </a:cubicBezTo>
                <a:cubicBezTo>
                  <a:pt x="350" y="1"/>
                  <a:pt x="350" y="1"/>
                  <a:pt x="350" y="1"/>
                </a:cubicBezTo>
                <a:cubicBezTo>
                  <a:pt x="350" y="1"/>
                  <a:pt x="350" y="1"/>
                  <a:pt x="350" y="1"/>
                </a:cubicBezTo>
                <a:cubicBezTo>
                  <a:pt x="350" y="1"/>
                  <a:pt x="350" y="1"/>
                  <a:pt x="350" y="1"/>
                </a:cubicBezTo>
                <a:cubicBezTo>
                  <a:pt x="350" y="1"/>
                  <a:pt x="350" y="1"/>
                  <a:pt x="350" y="1"/>
                </a:cubicBezTo>
                <a:cubicBezTo>
                  <a:pt x="350" y="1"/>
                  <a:pt x="350" y="1"/>
                  <a:pt x="350" y="1"/>
                </a:cubicBezTo>
                <a:cubicBezTo>
                  <a:pt x="350" y="1"/>
                  <a:pt x="350" y="1"/>
                  <a:pt x="350" y="1"/>
                </a:cubicBezTo>
                <a:cubicBezTo>
                  <a:pt x="351" y="1"/>
                  <a:pt x="351" y="1"/>
                  <a:pt x="351" y="1"/>
                </a:cubicBezTo>
                <a:cubicBezTo>
                  <a:pt x="351" y="1"/>
                  <a:pt x="350" y="1"/>
                  <a:pt x="350" y="1"/>
                </a:cubicBezTo>
                <a:cubicBezTo>
                  <a:pt x="349" y="1"/>
                  <a:pt x="348" y="1"/>
                  <a:pt x="348" y="2"/>
                </a:cubicBezTo>
                <a:cubicBezTo>
                  <a:pt x="348" y="2"/>
                  <a:pt x="348" y="2"/>
                  <a:pt x="348" y="2"/>
                </a:cubicBezTo>
                <a:cubicBezTo>
                  <a:pt x="347" y="2"/>
                  <a:pt x="347" y="2"/>
                  <a:pt x="347" y="2"/>
                </a:cubicBezTo>
                <a:cubicBezTo>
                  <a:pt x="346" y="2"/>
                  <a:pt x="346" y="2"/>
                  <a:pt x="346" y="2"/>
                </a:cubicBezTo>
                <a:cubicBezTo>
                  <a:pt x="346" y="2"/>
                  <a:pt x="346" y="2"/>
                  <a:pt x="346" y="2"/>
                </a:cubicBezTo>
                <a:cubicBezTo>
                  <a:pt x="345" y="2"/>
                  <a:pt x="345" y="2"/>
                  <a:pt x="345" y="2"/>
                </a:cubicBezTo>
                <a:cubicBezTo>
                  <a:pt x="345" y="2"/>
                  <a:pt x="344" y="2"/>
                  <a:pt x="344" y="2"/>
                </a:cubicBezTo>
                <a:cubicBezTo>
                  <a:pt x="343" y="2"/>
                  <a:pt x="343" y="2"/>
                  <a:pt x="343" y="2"/>
                </a:cubicBezTo>
                <a:cubicBezTo>
                  <a:pt x="343" y="2"/>
                  <a:pt x="342" y="2"/>
                  <a:pt x="341" y="2"/>
                </a:cubicBezTo>
                <a:cubicBezTo>
                  <a:pt x="341" y="3"/>
                  <a:pt x="341" y="3"/>
                  <a:pt x="341" y="3"/>
                </a:cubicBezTo>
                <a:cubicBezTo>
                  <a:pt x="341" y="3"/>
                  <a:pt x="341" y="3"/>
                  <a:pt x="341" y="3"/>
                </a:cubicBezTo>
                <a:cubicBezTo>
                  <a:pt x="341" y="3"/>
                  <a:pt x="341" y="3"/>
                  <a:pt x="341" y="3"/>
                </a:cubicBezTo>
                <a:cubicBezTo>
                  <a:pt x="341" y="3"/>
                  <a:pt x="341" y="3"/>
                  <a:pt x="341" y="3"/>
                </a:cubicBezTo>
                <a:cubicBezTo>
                  <a:pt x="341" y="2"/>
                  <a:pt x="341" y="2"/>
                  <a:pt x="341" y="2"/>
                </a:cubicBezTo>
                <a:cubicBezTo>
                  <a:pt x="341" y="2"/>
                  <a:pt x="341" y="2"/>
                  <a:pt x="341" y="2"/>
                </a:cubicBezTo>
                <a:cubicBezTo>
                  <a:pt x="342" y="2"/>
                  <a:pt x="342" y="2"/>
                  <a:pt x="342" y="2"/>
                </a:cubicBezTo>
                <a:cubicBezTo>
                  <a:pt x="342" y="2"/>
                  <a:pt x="342" y="2"/>
                  <a:pt x="342" y="2"/>
                </a:cubicBezTo>
                <a:cubicBezTo>
                  <a:pt x="343" y="2"/>
                  <a:pt x="343" y="2"/>
                  <a:pt x="343" y="2"/>
                </a:cubicBezTo>
                <a:cubicBezTo>
                  <a:pt x="343" y="2"/>
                  <a:pt x="343" y="2"/>
                  <a:pt x="343" y="2"/>
                </a:cubicBezTo>
                <a:cubicBezTo>
                  <a:pt x="344" y="2"/>
                  <a:pt x="344" y="2"/>
                  <a:pt x="344" y="2"/>
                </a:cubicBezTo>
                <a:cubicBezTo>
                  <a:pt x="345" y="2"/>
                  <a:pt x="345" y="2"/>
                  <a:pt x="345" y="2"/>
                </a:cubicBezTo>
                <a:cubicBezTo>
                  <a:pt x="345" y="2"/>
                  <a:pt x="345" y="2"/>
                  <a:pt x="345" y="2"/>
                </a:cubicBezTo>
                <a:cubicBezTo>
                  <a:pt x="346" y="2"/>
                  <a:pt x="346" y="2"/>
                  <a:pt x="346" y="2"/>
                </a:cubicBezTo>
                <a:cubicBezTo>
                  <a:pt x="346" y="2"/>
                  <a:pt x="346" y="2"/>
                  <a:pt x="346" y="2"/>
                </a:cubicBezTo>
                <a:cubicBezTo>
                  <a:pt x="346" y="2"/>
                  <a:pt x="346" y="2"/>
                  <a:pt x="346" y="2"/>
                </a:cubicBezTo>
                <a:cubicBezTo>
                  <a:pt x="347" y="1"/>
                  <a:pt x="347" y="1"/>
                  <a:pt x="347" y="1"/>
                </a:cubicBezTo>
                <a:cubicBezTo>
                  <a:pt x="348" y="1"/>
                  <a:pt x="348" y="1"/>
                  <a:pt x="348" y="1"/>
                </a:cubicBezTo>
                <a:cubicBezTo>
                  <a:pt x="348" y="1"/>
                  <a:pt x="348" y="1"/>
                  <a:pt x="348" y="1"/>
                </a:cubicBezTo>
                <a:cubicBezTo>
                  <a:pt x="349" y="1"/>
                  <a:pt x="349" y="1"/>
                  <a:pt x="349" y="1"/>
                </a:cubicBezTo>
                <a:cubicBezTo>
                  <a:pt x="349" y="1"/>
                  <a:pt x="349" y="1"/>
                  <a:pt x="349" y="1"/>
                </a:cubicBezTo>
                <a:cubicBezTo>
                  <a:pt x="348" y="1"/>
                  <a:pt x="348" y="1"/>
                  <a:pt x="348" y="1"/>
                </a:cubicBezTo>
                <a:cubicBezTo>
                  <a:pt x="348" y="1"/>
                  <a:pt x="348" y="1"/>
                  <a:pt x="346" y="1"/>
                </a:cubicBezTo>
                <a:cubicBezTo>
                  <a:pt x="345" y="2"/>
                  <a:pt x="344" y="2"/>
                  <a:pt x="343" y="2"/>
                </a:cubicBezTo>
                <a:cubicBezTo>
                  <a:pt x="342" y="2"/>
                  <a:pt x="342" y="2"/>
                  <a:pt x="342" y="2"/>
                </a:cubicBezTo>
                <a:cubicBezTo>
                  <a:pt x="342" y="2"/>
                  <a:pt x="342" y="2"/>
                  <a:pt x="342" y="2"/>
                </a:cubicBezTo>
                <a:cubicBezTo>
                  <a:pt x="341" y="2"/>
                  <a:pt x="341" y="2"/>
                  <a:pt x="341" y="2"/>
                </a:cubicBezTo>
                <a:cubicBezTo>
                  <a:pt x="340" y="2"/>
                  <a:pt x="339" y="2"/>
                  <a:pt x="338" y="3"/>
                </a:cubicBezTo>
                <a:cubicBezTo>
                  <a:pt x="338" y="3"/>
                  <a:pt x="338" y="3"/>
                  <a:pt x="338" y="3"/>
                </a:cubicBezTo>
                <a:cubicBezTo>
                  <a:pt x="337" y="3"/>
                  <a:pt x="337" y="3"/>
                  <a:pt x="337" y="3"/>
                </a:cubicBezTo>
                <a:cubicBezTo>
                  <a:pt x="338" y="2"/>
                  <a:pt x="338" y="2"/>
                  <a:pt x="338" y="2"/>
                </a:cubicBezTo>
                <a:cubicBezTo>
                  <a:pt x="339" y="2"/>
                  <a:pt x="339" y="2"/>
                  <a:pt x="339" y="2"/>
                </a:cubicBezTo>
                <a:cubicBezTo>
                  <a:pt x="339" y="2"/>
                  <a:pt x="340" y="2"/>
                  <a:pt x="340" y="2"/>
                </a:cubicBezTo>
                <a:cubicBezTo>
                  <a:pt x="341" y="2"/>
                  <a:pt x="341" y="2"/>
                  <a:pt x="342" y="2"/>
                </a:cubicBezTo>
                <a:cubicBezTo>
                  <a:pt x="343" y="2"/>
                  <a:pt x="343" y="2"/>
                  <a:pt x="343" y="2"/>
                </a:cubicBezTo>
                <a:cubicBezTo>
                  <a:pt x="343" y="2"/>
                  <a:pt x="343" y="2"/>
                  <a:pt x="343" y="2"/>
                </a:cubicBezTo>
                <a:cubicBezTo>
                  <a:pt x="344" y="2"/>
                  <a:pt x="344" y="2"/>
                  <a:pt x="344" y="2"/>
                </a:cubicBezTo>
                <a:cubicBezTo>
                  <a:pt x="344" y="2"/>
                  <a:pt x="344" y="2"/>
                  <a:pt x="344" y="2"/>
                </a:cubicBezTo>
                <a:cubicBezTo>
                  <a:pt x="345" y="2"/>
                  <a:pt x="345" y="2"/>
                  <a:pt x="345" y="2"/>
                </a:cubicBezTo>
                <a:cubicBezTo>
                  <a:pt x="346" y="2"/>
                  <a:pt x="346" y="2"/>
                  <a:pt x="346" y="2"/>
                </a:cubicBezTo>
                <a:cubicBezTo>
                  <a:pt x="346" y="1"/>
                  <a:pt x="346" y="1"/>
                  <a:pt x="346" y="1"/>
                </a:cubicBezTo>
                <a:cubicBezTo>
                  <a:pt x="347" y="1"/>
                  <a:pt x="347" y="1"/>
                  <a:pt x="348" y="1"/>
                </a:cubicBezTo>
                <a:cubicBezTo>
                  <a:pt x="348" y="1"/>
                  <a:pt x="348" y="1"/>
                  <a:pt x="348" y="1"/>
                </a:cubicBezTo>
                <a:cubicBezTo>
                  <a:pt x="349" y="1"/>
                  <a:pt x="349" y="1"/>
                  <a:pt x="349" y="1"/>
                </a:cubicBezTo>
                <a:cubicBezTo>
                  <a:pt x="349" y="1"/>
                  <a:pt x="349" y="1"/>
                  <a:pt x="349" y="1"/>
                </a:cubicBezTo>
                <a:cubicBezTo>
                  <a:pt x="349" y="1"/>
                  <a:pt x="349" y="1"/>
                  <a:pt x="349" y="1"/>
                </a:cubicBezTo>
                <a:cubicBezTo>
                  <a:pt x="349" y="1"/>
                  <a:pt x="349" y="1"/>
                  <a:pt x="349" y="1"/>
                </a:cubicBezTo>
                <a:cubicBezTo>
                  <a:pt x="348" y="1"/>
                  <a:pt x="348" y="1"/>
                  <a:pt x="348" y="1"/>
                </a:cubicBezTo>
                <a:cubicBezTo>
                  <a:pt x="347" y="1"/>
                  <a:pt x="347" y="1"/>
                  <a:pt x="347" y="1"/>
                </a:cubicBezTo>
                <a:cubicBezTo>
                  <a:pt x="347" y="1"/>
                  <a:pt x="347" y="1"/>
                  <a:pt x="347" y="1"/>
                </a:cubicBezTo>
                <a:cubicBezTo>
                  <a:pt x="346" y="1"/>
                  <a:pt x="346" y="1"/>
                  <a:pt x="346" y="1"/>
                </a:cubicBezTo>
                <a:cubicBezTo>
                  <a:pt x="346" y="1"/>
                  <a:pt x="346" y="1"/>
                  <a:pt x="346" y="1"/>
                </a:cubicBezTo>
                <a:cubicBezTo>
                  <a:pt x="346" y="1"/>
                  <a:pt x="346" y="1"/>
                  <a:pt x="346" y="1"/>
                </a:cubicBezTo>
                <a:cubicBezTo>
                  <a:pt x="346" y="1"/>
                  <a:pt x="346" y="1"/>
                  <a:pt x="346" y="1"/>
                </a:cubicBezTo>
                <a:cubicBezTo>
                  <a:pt x="345" y="1"/>
                  <a:pt x="345" y="1"/>
                  <a:pt x="345" y="1"/>
                </a:cubicBezTo>
                <a:cubicBezTo>
                  <a:pt x="345" y="1"/>
                  <a:pt x="345" y="1"/>
                  <a:pt x="345" y="1"/>
                </a:cubicBezTo>
                <a:cubicBezTo>
                  <a:pt x="345" y="1"/>
                  <a:pt x="345" y="1"/>
                  <a:pt x="345" y="1"/>
                </a:cubicBezTo>
                <a:cubicBezTo>
                  <a:pt x="345" y="1"/>
                  <a:pt x="345" y="1"/>
                  <a:pt x="345" y="1"/>
                </a:cubicBezTo>
                <a:cubicBezTo>
                  <a:pt x="345" y="1"/>
                  <a:pt x="345" y="1"/>
                  <a:pt x="345" y="1"/>
                </a:cubicBezTo>
                <a:cubicBezTo>
                  <a:pt x="344" y="1"/>
                  <a:pt x="344" y="1"/>
                  <a:pt x="344" y="1"/>
                </a:cubicBezTo>
                <a:cubicBezTo>
                  <a:pt x="344" y="1"/>
                  <a:pt x="344" y="1"/>
                  <a:pt x="344" y="1"/>
                </a:cubicBezTo>
                <a:cubicBezTo>
                  <a:pt x="343" y="1"/>
                  <a:pt x="343" y="1"/>
                  <a:pt x="343" y="1"/>
                </a:cubicBezTo>
                <a:cubicBezTo>
                  <a:pt x="343" y="1"/>
                  <a:pt x="343" y="1"/>
                  <a:pt x="343" y="1"/>
                </a:cubicBezTo>
                <a:cubicBezTo>
                  <a:pt x="343" y="2"/>
                  <a:pt x="343" y="2"/>
                  <a:pt x="343" y="2"/>
                </a:cubicBezTo>
                <a:cubicBezTo>
                  <a:pt x="342" y="2"/>
                  <a:pt x="342" y="2"/>
                  <a:pt x="342" y="2"/>
                </a:cubicBezTo>
                <a:cubicBezTo>
                  <a:pt x="341" y="2"/>
                  <a:pt x="341" y="2"/>
                  <a:pt x="341" y="2"/>
                </a:cubicBezTo>
                <a:cubicBezTo>
                  <a:pt x="341" y="2"/>
                  <a:pt x="341" y="2"/>
                  <a:pt x="341" y="2"/>
                </a:cubicBezTo>
                <a:cubicBezTo>
                  <a:pt x="341" y="2"/>
                  <a:pt x="341" y="2"/>
                  <a:pt x="341" y="2"/>
                </a:cubicBezTo>
                <a:cubicBezTo>
                  <a:pt x="341" y="2"/>
                  <a:pt x="341" y="2"/>
                  <a:pt x="341" y="2"/>
                </a:cubicBezTo>
                <a:cubicBezTo>
                  <a:pt x="341" y="2"/>
                  <a:pt x="341" y="2"/>
                  <a:pt x="341" y="2"/>
                </a:cubicBezTo>
                <a:cubicBezTo>
                  <a:pt x="341" y="2"/>
                  <a:pt x="341" y="2"/>
                  <a:pt x="341" y="2"/>
                </a:cubicBezTo>
                <a:cubicBezTo>
                  <a:pt x="341" y="2"/>
                  <a:pt x="341" y="2"/>
                  <a:pt x="341" y="2"/>
                </a:cubicBezTo>
                <a:cubicBezTo>
                  <a:pt x="341" y="2"/>
                  <a:pt x="341" y="2"/>
                  <a:pt x="341" y="2"/>
                </a:cubicBezTo>
                <a:cubicBezTo>
                  <a:pt x="341" y="2"/>
                  <a:pt x="341" y="2"/>
                  <a:pt x="341" y="2"/>
                </a:cubicBezTo>
                <a:cubicBezTo>
                  <a:pt x="341" y="2"/>
                  <a:pt x="341" y="2"/>
                  <a:pt x="341" y="2"/>
                </a:cubicBezTo>
                <a:cubicBezTo>
                  <a:pt x="341" y="2"/>
                  <a:pt x="341" y="2"/>
                  <a:pt x="341" y="2"/>
                </a:cubicBezTo>
                <a:cubicBezTo>
                  <a:pt x="341" y="2"/>
                  <a:pt x="341" y="2"/>
                  <a:pt x="341" y="2"/>
                </a:cubicBezTo>
                <a:cubicBezTo>
                  <a:pt x="340" y="2"/>
                  <a:pt x="340" y="2"/>
                  <a:pt x="340" y="2"/>
                </a:cubicBezTo>
                <a:cubicBezTo>
                  <a:pt x="340" y="2"/>
                  <a:pt x="340" y="2"/>
                  <a:pt x="340" y="2"/>
                </a:cubicBezTo>
                <a:cubicBezTo>
                  <a:pt x="339" y="2"/>
                  <a:pt x="339" y="2"/>
                  <a:pt x="339" y="2"/>
                </a:cubicBezTo>
                <a:cubicBezTo>
                  <a:pt x="338" y="2"/>
                  <a:pt x="338" y="2"/>
                  <a:pt x="338" y="2"/>
                </a:cubicBezTo>
                <a:cubicBezTo>
                  <a:pt x="338" y="2"/>
                  <a:pt x="338" y="2"/>
                  <a:pt x="338" y="2"/>
                </a:cubicBezTo>
                <a:cubicBezTo>
                  <a:pt x="338" y="2"/>
                  <a:pt x="338" y="2"/>
                  <a:pt x="338" y="2"/>
                </a:cubicBezTo>
                <a:cubicBezTo>
                  <a:pt x="338" y="2"/>
                  <a:pt x="338" y="2"/>
                  <a:pt x="338" y="2"/>
                </a:cubicBezTo>
                <a:cubicBezTo>
                  <a:pt x="338" y="2"/>
                  <a:pt x="338" y="2"/>
                  <a:pt x="338" y="2"/>
                </a:cubicBezTo>
                <a:cubicBezTo>
                  <a:pt x="338" y="2"/>
                  <a:pt x="338" y="2"/>
                  <a:pt x="338" y="2"/>
                </a:cubicBezTo>
                <a:cubicBezTo>
                  <a:pt x="338" y="2"/>
                  <a:pt x="338" y="2"/>
                  <a:pt x="338" y="2"/>
                </a:cubicBezTo>
                <a:cubicBezTo>
                  <a:pt x="338" y="2"/>
                  <a:pt x="338" y="2"/>
                  <a:pt x="338" y="2"/>
                </a:cubicBezTo>
                <a:cubicBezTo>
                  <a:pt x="338" y="2"/>
                  <a:pt x="338" y="2"/>
                  <a:pt x="338" y="2"/>
                </a:cubicBezTo>
                <a:cubicBezTo>
                  <a:pt x="338" y="2"/>
                  <a:pt x="338" y="2"/>
                  <a:pt x="338" y="2"/>
                </a:cubicBezTo>
                <a:cubicBezTo>
                  <a:pt x="338" y="2"/>
                  <a:pt x="338" y="2"/>
                  <a:pt x="338" y="2"/>
                </a:cubicBezTo>
                <a:cubicBezTo>
                  <a:pt x="338" y="2"/>
                  <a:pt x="338" y="2"/>
                  <a:pt x="338" y="2"/>
                </a:cubicBezTo>
                <a:cubicBezTo>
                  <a:pt x="337" y="2"/>
                  <a:pt x="337" y="2"/>
                  <a:pt x="337" y="2"/>
                </a:cubicBezTo>
                <a:cubicBezTo>
                  <a:pt x="336" y="2"/>
                  <a:pt x="336" y="2"/>
                  <a:pt x="336" y="2"/>
                </a:cubicBezTo>
                <a:cubicBezTo>
                  <a:pt x="335" y="3"/>
                  <a:pt x="335" y="3"/>
                  <a:pt x="335" y="3"/>
                </a:cubicBezTo>
                <a:cubicBezTo>
                  <a:pt x="335" y="3"/>
                  <a:pt x="335" y="3"/>
                  <a:pt x="335" y="3"/>
                </a:cubicBezTo>
                <a:cubicBezTo>
                  <a:pt x="335" y="3"/>
                  <a:pt x="335" y="3"/>
                  <a:pt x="335" y="3"/>
                </a:cubicBezTo>
                <a:cubicBezTo>
                  <a:pt x="335" y="3"/>
                  <a:pt x="335" y="3"/>
                  <a:pt x="335" y="3"/>
                </a:cubicBezTo>
                <a:cubicBezTo>
                  <a:pt x="335" y="3"/>
                  <a:pt x="335" y="3"/>
                  <a:pt x="335" y="3"/>
                </a:cubicBezTo>
                <a:cubicBezTo>
                  <a:pt x="336" y="3"/>
                  <a:pt x="336" y="3"/>
                  <a:pt x="336" y="3"/>
                </a:cubicBezTo>
                <a:cubicBezTo>
                  <a:pt x="336" y="2"/>
                  <a:pt x="336" y="2"/>
                  <a:pt x="336" y="2"/>
                </a:cubicBezTo>
                <a:cubicBezTo>
                  <a:pt x="336" y="2"/>
                  <a:pt x="336" y="2"/>
                  <a:pt x="336" y="2"/>
                </a:cubicBezTo>
                <a:cubicBezTo>
                  <a:pt x="337" y="2"/>
                  <a:pt x="337" y="2"/>
                  <a:pt x="337" y="2"/>
                </a:cubicBezTo>
                <a:cubicBezTo>
                  <a:pt x="337" y="2"/>
                  <a:pt x="337" y="2"/>
                  <a:pt x="337" y="2"/>
                </a:cubicBezTo>
                <a:cubicBezTo>
                  <a:pt x="337" y="2"/>
                  <a:pt x="337" y="2"/>
                  <a:pt x="337" y="2"/>
                </a:cubicBezTo>
                <a:cubicBezTo>
                  <a:pt x="337" y="2"/>
                  <a:pt x="337" y="2"/>
                  <a:pt x="337" y="2"/>
                </a:cubicBezTo>
                <a:cubicBezTo>
                  <a:pt x="338" y="2"/>
                  <a:pt x="338" y="2"/>
                  <a:pt x="338" y="2"/>
                </a:cubicBezTo>
                <a:cubicBezTo>
                  <a:pt x="339" y="2"/>
                  <a:pt x="339" y="2"/>
                  <a:pt x="339" y="2"/>
                </a:cubicBezTo>
                <a:cubicBezTo>
                  <a:pt x="340" y="2"/>
                  <a:pt x="340" y="2"/>
                  <a:pt x="340" y="2"/>
                </a:cubicBezTo>
                <a:cubicBezTo>
                  <a:pt x="340" y="2"/>
                  <a:pt x="340" y="2"/>
                  <a:pt x="340" y="2"/>
                </a:cubicBezTo>
                <a:cubicBezTo>
                  <a:pt x="341" y="2"/>
                  <a:pt x="341" y="2"/>
                  <a:pt x="341" y="2"/>
                </a:cubicBezTo>
                <a:cubicBezTo>
                  <a:pt x="341" y="2"/>
                  <a:pt x="341" y="2"/>
                  <a:pt x="341" y="2"/>
                </a:cubicBezTo>
                <a:cubicBezTo>
                  <a:pt x="341" y="2"/>
                  <a:pt x="341" y="2"/>
                  <a:pt x="341" y="2"/>
                </a:cubicBezTo>
                <a:cubicBezTo>
                  <a:pt x="340" y="2"/>
                  <a:pt x="340" y="2"/>
                  <a:pt x="340" y="2"/>
                </a:cubicBezTo>
                <a:cubicBezTo>
                  <a:pt x="340" y="2"/>
                  <a:pt x="340" y="2"/>
                  <a:pt x="340" y="2"/>
                </a:cubicBezTo>
                <a:cubicBezTo>
                  <a:pt x="339" y="2"/>
                  <a:pt x="339" y="2"/>
                  <a:pt x="339" y="2"/>
                </a:cubicBezTo>
                <a:cubicBezTo>
                  <a:pt x="339" y="2"/>
                  <a:pt x="339" y="2"/>
                  <a:pt x="339" y="2"/>
                </a:cubicBezTo>
                <a:cubicBezTo>
                  <a:pt x="338" y="2"/>
                  <a:pt x="338" y="2"/>
                  <a:pt x="338" y="2"/>
                </a:cubicBezTo>
                <a:cubicBezTo>
                  <a:pt x="337" y="2"/>
                  <a:pt x="336" y="2"/>
                  <a:pt x="336" y="2"/>
                </a:cubicBezTo>
                <a:cubicBezTo>
                  <a:pt x="335" y="2"/>
                  <a:pt x="335" y="2"/>
                  <a:pt x="335" y="2"/>
                </a:cubicBezTo>
                <a:cubicBezTo>
                  <a:pt x="335" y="2"/>
                  <a:pt x="335" y="2"/>
                  <a:pt x="335" y="2"/>
                </a:cubicBezTo>
                <a:cubicBezTo>
                  <a:pt x="334" y="2"/>
                  <a:pt x="334" y="2"/>
                  <a:pt x="334" y="2"/>
                </a:cubicBezTo>
                <a:cubicBezTo>
                  <a:pt x="332" y="3"/>
                  <a:pt x="331" y="3"/>
                  <a:pt x="329" y="3"/>
                </a:cubicBezTo>
                <a:cubicBezTo>
                  <a:pt x="329" y="3"/>
                  <a:pt x="329" y="3"/>
                  <a:pt x="329" y="3"/>
                </a:cubicBezTo>
                <a:cubicBezTo>
                  <a:pt x="330" y="3"/>
                  <a:pt x="330" y="3"/>
                  <a:pt x="330" y="3"/>
                </a:cubicBezTo>
                <a:cubicBezTo>
                  <a:pt x="330" y="3"/>
                  <a:pt x="330" y="3"/>
                  <a:pt x="330" y="3"/>
                </a:cubicBezTo>
                <a:cubicBezTo>
                  <a:pt x="330" y="3"/>
                  <a:pt x="330" y="3"/>
                  <a:pt x="330" y="3"/>
                </a:cubicBezTo>
                <a:cubicBezTo>
                  <a:pt x="330" y="3"/>
                  <a:pt x="329" y="3"/>
                  <a:pt x="328" y="3"/>
                </a:cubicBezTo>
                <a:cubicBezTo>
                  <a:pt x="327" y="3"/>
                  <a:pt x="326" y="3"/>
                  <a:pt x="325" y="3"/>
                </a:cubicBezTo>
                <a:cubicBezTo>
                  <a:pt x="325" y="3"/>
                  <a:pt x="324" y="4"/>
                  <a:pt x="323" y="4"/>
                </a:cubicBezTo>
                <a:cubicBezTo>
                  <a:pt x="323" y="4"/>
                  <a:pt x="323" y="4"/>
                  <a:pt x="323" y="4"/>
                </a:cubicBezTo>
                <a:cubicBezTo>
                  <a:pt x="323" y="4"/>
                  <a:pt x="323" y="4"/>
                  <a:pt x="323" y="4"/>
                </a:cubicBezTo>
                <a:cubicBezTo>
                  <a:pt x="323" y="4"/>
                  <a:pt x="323" y="4"/>
                  <a:pt x="323" y="4"/>
                </a:cubicBezTo>
                <a:cubicBezTo>
                  <a:pt x="322" y="4"/>
                  <a:pt x="322" y="4"/>
                  <a:pt x="322" y="4"/>
                </a:cubicBezTo>
                <a:cubicBezTo>
                  <a:pt x="322" y="4"/>
                  <a:pt x="322" y="4"/>
                  <a:pt x="322" y="4"/>
                </a:cubicBezTo>
                <a:cubicBezTo>
                  <a:pt x="322" y="4"/>
                  <a:pt x="322" y="4"/>
                  <a:pt x="322" y="4"/>
                </a:cubicBezTo>
                <a:cubicBezTo>
                  <a:pt x="321" y="4"/>
                  <a:pt x="321" y="4"/>
                  <a:pt x="321" y="4"/>
                </a:cubicBezTo>
                <a:cubicBezTo>
                  <a:pt x="321" y="4"/>
                  <a:pt x="321" y="4"/>
                  <a:pt x="321" y="4"/>
                </a:cubicBezTo>
                <a:cubicBezTo>
                  <a:pt x="320" y="4"/>
                  <a:pt x="320" y="4"/>
                  <a:pt x="320" y="4"/>
                </a:cubicBezTo>
                <a:cubicBezTo>
                  <a:pt x="320" y="4"/>
                  <a:pt x="320" y="4"/>
                  <a:pt x="320" y="4"/>
                </a:cubicBezTo>
                <a:cubicBezTo>
                  <a:pt x="320" y="4"/>
                  <a:pt x="320" y="4"/>
                  <a:pt x="320" y="4"/>
                </a:cubicBezTo>
                <a:cubicBezTo>
                  <a:pt x="319" y="4"/>
                  <a:pt x="319" y="4"/>
                  <a:pt x="319" y="4"/>
                </a:cubicBezTo>
                <a:cubicBezTo>
                  <a:pt x="319" y="4"/>
                  <a:pt x="318" y="4"/>
                  <a:pt x="317" y="5"/>
                </a:cubicBezTo>
                <a:cubicBezTo>
                  <a:pt x="317" y="5"/>
                  <a:pt x="317" y="5"/>
                  <a:pt x="317" y="5"/>
                </a:cubicBezTo>
                <a:cubicBezTo>
                  <a:pt x="316" y="5"/>
                  <a:pt x="315" y="5"/>
                  <a:pt x="315" y="5"/>
                </a:cubicBezTo>
                <a:cubicBezTo>
                  <a:pt x="315" y="5"/>
                  <a:pt x="315" y="5"/>
                  <a:pt x="314" y="5"/>
                </a:cubicBezTo>
                <a:cubicBezTo>
                  <a:pt x="314" y="5"/>
                  <a:pt x="314" y="5"/>
                  <a:pt x="314" y="5"/>
                </a:cubicBezTo>
                <a:cubicBezTo>
                  <a:pt x="313" y="5"/>
                  <a:pt x="313" y="5"/>
                  <a:pt x="313" y="5"/>
                </a:cubicBezTo>
                <a:cubicBezTo>
                  <a:pt x="313" y="5"/>
                  <a:pt x="313" y="5"/>
                  <a:pt x="314" y="5"/>
                </a:cubicBezTo>
                <a:cubicBezTo>
                  <a:pt x="314" y="5"/>
                  <a:pt x="314" y="5"/>
                  <a:pt x="314" y="5"/>
                </a:cubicBezTo>
                <a:cubicBezTo>
                  <a:pt x="315" y="5"/>
                  <a:pt x="315" y="5"/>
                  <a:pt x="315" y="5"/>
                </a:cubicBezTo>
                <a:cubicBezTo>
                  <a:pt x="314" y="5"/>
                  <a:pt x="313" y="6"/>
                  <a:pt x="312" y="6"/>
                </a:cubicBezTo>
                <a:cubicBezTo>
                  <a:pt x="311" y="6"/>
                  <a:pt x="311" y="6"/>
                  <a:pt x="311" y="6"/>
                </a:cubicBezTo>
                <a:cubicBezTo>
                  <a:pt x="311" y="6"/>
                  <a:pt x="311" y="6"/>
                  <a:pt x="311" y="6"/>
                </a:cubicBezTo>
                <a:cubicBezTo>
                  <a:pt x="310" y="6"/>
                  <a:pt x="310" y="6"/>
                  <a:pt x="310" y="6"/>
                </a:cubicBezTo>
                <a:cubicBezTo>
                  <a:pt x="309" y="6"/>
                  <a:pt x="308" y="6"/>
                  <a:pt x="307" y="7"/>
                </a:cubicBezTo>
                <a:cubicBezTo>
                  <a:pt x="306" y="7"/>
                  <a:pt x="305" y="7"/>
                  <a:pt x="305" y="7"/>
                </a:cubicBezTo>
                <a:cubicBezTo>
                  <a:pt x="304" y="7"/>
                  <a:pt x="304" y="7"/>
                  <a:pt x="304" y="7"/>
                </a:cubicBezTo>
                <a:cubicBezTo>
                  <a:pt x="303" y="7"/>
                  <a:pt x="303" y="7"/>
                  <a:pt x="303" y="7"/>
                </a:cubicBezTo>
                <a:cubicBezTo>
                  <a:pt x="303" y="7"/>
                  <a:pt x="303" y="7"/>
                  <a:pt x="303" y="7"/>
                </a:cubicBezTo>
                <a:cubicBezTo>
                  <a:pt x="303" y="7"/>
                  <a:pt x="303" y="7"/>
                  <a:pt x="303" y="7"/>
                </a:cubicBezTo>
                <a:cubicBezTo>
                  <a:pt x="302" y="8"/>
                  <a:pt x="302" y="8"/>
                  <a:pt x="302" y="8"/>
                </a:cubicBezTo>
                <a:cubicBezTo>
                  <a:pt x="302" y="8"/>
                  <a:pt x="302" y="8"/>
                  <a:pt x="302" y="8"/>
                </a:cubicBezTo>
                <a:cubicBezTo>
                  <a:pt x="302" y="7"/>
                  <a:pt x="302" y="7"/>
                  <a:pt x="302" y="7"/>
                </a:cubicBezTo>
                <a:cubicBezTo>
                  <a:pt x="302" y="7"/>
                  <a:pt x="302" y="7"/>
                  <a:pt x="302" y="7"/>
                </a:cubicBezTo>
                <a:cubicBezTo>
                  <a:pt x="301" y="8"/>
                  <a:pt x="301" y="8"/>
                  <a:pt x="301" y="8"/>
                </a:cubicBezTo>
                <a:cubicBezTo>
                  <a:pt x="300" y="8"/>
                  <a:pt x="300" y="8"/>
                  <a:pt x="300" y="8"/>
                </a:cubicBezTo>
                <a:cubicBezTo>
                  <a:pt x="300" y="8"/>
                  <a:pt x="300" y="8"/>
                  <a:pt x="299" y="8"/>
                </a:cubicBezTo>
                <a:cubicBezTo>
                  <a:pt x="299" y="8"/>
                  <a:pt x="298" y="8"/>
                  <a:pt x="298" y="8"/>
                </a:cubicBezTo>
                <a:cubicBezTo>
                  <a:pt x="298" y="8"/>
                  <a:pt x="298" y="8"/>
                  <a:pt x="298" y="8"/>
                </a:cubicBezTo>
                <a:cubicBezTo>
                  <a:pt x="298" y="8"/>
                  <a:pt x="298" y="8"/>
                  <a:pt x="297" y="8"/>
                </a:cubicBezTo>
                <a:cubicBezTo>
                  <a:pt x="296" y="8"/>
                  <a:pt x="296" y="8"/>
                  <a:pt x="296" y="8"/>
                </a:cubicBezTo>
                <a:cubicBezTo>
                  <a:pt x="295" y="8"/>
                  <a:pt x="295" y="8"/>
                  <a:pt x="295" y="8"/>
                </a:cubicBezTo>
                <a:cubicBezTo>
                  <a:pt x="295" y="8"/>
                  <a:pt x="295" y="8"/>
                  <a:pt x="295" y="8"/>
                </a:cubicBezTo>
                <a:cubicBezTo>
                  <a:pt x="295" y="9"/>
                  <a:pt x="295" y="9"/>
                  <a:pt x="295" y="9"/>
                </a:cubicBezTo>
                <a:cubicBezTo>
                  <a:pt x="294" y="9"/>
                  <a:pt x="294" y="9"/>
                  <a:pt x="294" y="9"/>
                </a:cubicBezTo>
                <a:cubicBezTo>
                  <a:pt x="294" y="9"/>
                  <a:pt x="294" y="9"/>
                  <a:pt x="294" y="9"/>
                </a:cubicBezTo>
                <a:cubicBezTo>
                  <a:pt x="293" y="9"/>
                  <a:pt x="293" y="9"/>
                  <a:pt x="293" y="9"/>
                </a:cubicBezTo>
                <a:cubicBezTo>
                  <a:pt x="292" y="9"/>
                  <a:pt x="292" y="9"/>
                  <a:pt x="292" y="9"/>
                </a:cubicBezTo>
                <a:cubicBezTo>
                  <a:pt x="292" y="9"/>
                  <a:pt x="292" y="9"/>
                  <a:pt x="292" y="9"/>
                </a:cubicBezTo>
                <a:cubicBezTo>
                  <a:pt x="292" y="9"/>
                  <a:pt x="292" y="9"/>
                  <a:pt x="292" y="9"/>
                </a:cubicBezTo>
                <a:cubicBezTo>
                  <a:pt x="289" y="10"/>
                  <a:pt x="287" y="11"/>
                  <a:pt x="284" y="11"/>
                </a:cubicBezTo>
                <a:cubicBezTo>
                  <a:pt x="284" y="11"/>
                  <a:pt x="284" y="11"/>
                  <a:pt x="284" y="11"/>
                </a:cubicBezTo>
                <a:cubicBezTo>
                  <a:pt x="283" y="12"/>
                  <a:pt x="283" y="12"/>
                  <a:pt x="283" y="12"/>
                </a:cubicBezTo>
                <a:cubicBezTo>
                  <a:pt x="283" y="12"/>
                  <a:pt x="283" y="12"/>
                  <a:pt x="283" y="12"/>
                </a:cubicBezTo>
                <a:cubicBezTo>
                  <a:pt x="282" y="12"/>
                  <a:pt x="282" y="12"/>
                  <a:pt x="282" y="12"/>
                </a:cubicBezTo>
                <a:cubicBezTo>
                  <a:pt x="282" y="12"/>
                  <a:pt x="282" y="12"/>
                  <a:pt x="282" y="12"/>
                </a:cubicBezTo>
                <a:cubicBezTo>
                  <a:pt x="283" y="12"/>
                  <a:pt x="283" y="12"/>
                  <a:pt x="283" y="12"/>
                </a:cubicBezTo>
                <a:cubicBezTo>
                  <a:pt x="284" y="12"/>
                  <a:pt x="284" y="12"/>
                  <a:pt x="284" y="12"/>
                </a:cubicBezTo>
                <a:cubicBezTo>
                  <a:pt x="284" y="12"/>
                  <a:pt x="284" y="12"/>
                  <a:pt x="285" y="12"/>
                </a:cubicBezTo>
                <a:cubicBezTo>
                  <a:pt x="285" y="12"/>
                  <a:pt x="285" y="12"/>
                  <a:pt x="285" y="12"/>
                </a:cubicBezTo>
                <a:cubicBezTo>
                  <a:pt x="285" y="12"/>
                  <a:pt x="285" y="12"/>
                  <a:pt x="285" y="12"/>
                </a:cubicBezTo>
                <a:cubicBezTo>
                  <a:pt x="284" y="12"/>
                  <a:pt x="283" y="12"/>
                  <a:pt x="282" y="13"/>
                </a:cubicBezTo>
                <a:cubicBezTo>
                  <a:pt x="282" y="13"/>
                  <a:pt x="282" y="13"/>
                  <a:pt x="281" y="13"/>
                </a:cubicBezTo>
                <a:cubicBezTo>
                  <a:pt x="281" y="13"/>
                  <a:pt x="281" y="13"/>
                  <a:pt x="281" y="13"/>
                </a:cubicBezTo>
                <a:cubicBezTo>
                  <a:pt x="280" y="13"/>
                  <a:pt x="280" y="13"/>
                  <a:pt x="279" y="13"/>
                </a:cubicBezTo>
                <a:cubicBezTo>
                  <a:pt x="279" y="13"/>
                  <a:pt x="279" y="13"/>
                  <a:pt x="279" y="13"/>
                </a:cubicBezTo>
                <a:cubicBezTo>
                  <a:pt x="279" y="13"/>
                  <a:pt x="279" y="13"/>
                  <a:pt x="279" y="13"/>
                </a:cubicBezTo>
                <a:cubicBezTo>
                  <a:pt x="279" y="13"/>
                  <a:pt x="279" y="13"/>
                  <a:pt x="279" y="13"/>
                </a:cubicBezTo>
                <a:cubicBezTo>
                  <a:pt x="279" y="13"/>
                  <a:pt x="279" y="13"/>
                  <a:pt x="279" y="13"/>
                </a:cubicBezTo>
                <a:cubicBezTo>
                  <a:pt x="280" y="13"/>
                  <a:pt x="280" y="13"/>
                  <a:pt x="280" y="13"/>
                </a:cubicBezTo>
                <a:cubicBezTo>
                  <a:pt x="280" y="13"/>
                  <a:pt x="280" y="13"/>
                  <a:pt x="280" y="13"/>
                </a:cubicBezTo>
                <a:cubicBezTo>
                  <a:pt x="280" y="13"/>
                  <a:pt x="280" y="13"/>
                  <a:pt x="280" y="13"/>
                </a:cubicBezTo>
                <a:cubicBezTo>
                  <a:pt x="280" y="13"/>
                  <a:pt x="280" y="13"/>
                  <a:pt x="280" y="13"/>
                </a:cubicBezTo>
                <a:cubicBezTo>
                  <a:pt x="280" y="13"/>
                  <a:pt x="280" y="13"/>
                  <a:pt x="280" y="13"/>
                </a:cubicBezTo>
                <a:cubicBezTo>
                  <a:pt x="280" y="13"/>
                  <a:pt x="280" y="13"/>
                  <a:pt x="280" y="13"/>
                </a:cubicBezTo>
                <a:cubicBezTo>
                  <a:pt x="280" y="13"/>
                  <a:pt x="280" y="13"/>
                  <a:pt x="280" y="13"/>
                </a:cubicBezTo>
                <a:cubicBezTo>
                  <a:pt x="280" y="13"/>
                  <a:pt x="280" y="13"/>
                  <a:pt x="280" y="13"/>
                </a:cubicBezTo>
                <a:cubicBezTo>
                  <a:pt x="280" y="13"/>
                  <a:pt x="280" y="13"/>
                  <a:pt x="280" y="13"/>
                </a:cubicBezTo>
                <a:cubicBezTo>
                  <a:pt x="280" y="13"/>
                  <a:pt x="280" y="13"/>
                  <a:pt x="280" y="13"/>
                </a:cubicBezTo>
                <a:cubicBezTo>
                  <a:pt x="279" y="13"/>
                  <a:pt x="279" y="13"/>
                  <a:pt x="279" y="13"/>
                </a:cubicBezTo>
                <a:cubicBezTo>
                  <a:pt x="278" y="13"/>
                  <a:pt x="278" y="13"/>
                  <a:pt x="278" y="13"/>
                </a:cubicBezTo>
                <a:cubicBezTo>
                  <a:pt x="278" y="13"/>
                  <a:pt x="278" y="13"/>
                  <a:pt x="278" y="13"/>
                </a:cubicBezTo>
                <a:cubicBezTo>
                  <a:pt x="279" y="13"/>
                  <a:pt x="279" y="13"/>
                  <a:pt x="279" y="13"/>
                </a:cubicBezTo>
                <a:cubicBezTo>
                  <a:pt x="279" y="13"/>
                  <a:pt x="279" y="13"/>
                  <a:pt x="279" y="13"/>
                </a:cubicBezTo>
                <a:cubicBezTo>
                  <a:pt x="278" y="13"/>
                  <a:pt x="278" y="13"/>
                  <a:pt x="277" y="13"/>
                </a:cubicBezTo>
                <a:cubicBezTo>
                  <a:pt x="277" y="13"/>
                  <a:pt x="277" y="13"/>
                  <a:pt x="277" y="13"/>
                </a:cubicBezTo>
                <a:cubicBezTo>
                  <a:pt x="276" y="14"/>
                  <a:pt x="275" y="14"/>
                  <a:pt x="274" y="14"/>
                </a:cubicBezTo>
                <a:cubicBezTo>
                  <a:pt x="274" y="14"/>
                  <a:pt x="274" y="14"/>
                  <a:pt x="274" y="14"/>
                </a:cubicBezTo>
                <a:cubicBezTo>
                  <a:pt x="273" y="15"/>
                  <a:pt x="273" y="15"/>
                  <a:pt x="271" y="15"/>
                </a:cubicBezTo>
                <a:cubicBezTo>
                  <a:pt x="271" y="16"/>
                  <a:pt x="271" y="16"/>
                  <a:pt x="271" y="16"/>
                </a:cubicBezTo>
                <a:cubicBezTo>
                  <a:pt x="270" y="16"/>
                  <a:pt x="270" y="16"/>
                  <a:pt x="270" y="16"/>
                </a:cubicBezTo>
                <a:cubicBezTo>
                  <a:pt x="270" y="16"/>
                  <a:pt x="270" y="16"/>
                  <a:pt x="270" y="16"/>
                </a:cubicBezTo>
                <a:cubicBezTo>
                  <a:pt x="269" y="16"/>
                  <a:pt x="269" y="16"/>
                  <a:pt x="269" y="16"/>
                </a:cubicBezTo>
                <a:cubicBezTo>
                  <a:pt x="269" y="16"/>
                  <a:pt x="269" y="16"/>
                  <a:pt x="269" y="16"/>
                </a:cubicBezTo>
                <a:cubicBezTo>
                  <a:pt x="268" y="16"/>
                  <a:pt x="268" y="16"/>
                  <a:pt x="268" y="16"/>
                </a:cubicBezTo>
                <a:cubicBezTo>
                  <a:pt x="268" y="17"/>
                  <a:pt x="268" y="17"/>
                  <a:pt x="268" y="17"/>
                </a:cubicBezTo>
                <a:cubicBezTo>
                  <a:pt x="267" y="17"/>
                  <a:pt x="267" y="17"/>
                  <a:pt x="267" y="17"/>
                </a:cubicBezTo>
                <a:cubicBezTo>
                  <a:pt x="267" y="17"/>
                  <a:pt x="267" y="17"/>
                  <a:pt x="267" y="17"/>
                </a:cubicBezTo>
                <a:cubicBezTo>
                  <a:pt x="267" y="17"/>
                  <a:pt x="267" y="17"/>
                  <a:pt x="267" y="17"/>
                </a:cubicBezTo>
                <a:cubicBezTo>
                  <a:pt x="266" y="17"/>
                  <a:pt x="266" y="17"/>
                  <a:pt x="266" y="17"/>
                </a:cubicBezTo>
                <a:cubicBezTo>
                  <a:pt x="266" y="17"/>
                  <a:pt x="266" y="17"/>
                  <a:pt x="266" y="17"/>
                </a:cubicBezTo>
                <a:cubicBezTo>
                  <a:pt x="266" y="17"/>
                  <a:pt x="266" y="17"/>
                  <a:pt x="266" y="17"/>
                </a:cubicBezTo>
                <a:cubicBezTo>
                  <a:pt x="265" y="18"/>
                  <a:pt x="265" y="18"/>
                  <a:pt x="265" y="18"/>
                </a:cubicBezTo>
                <a:cubicBezTo>
                  <a:pt x="265" y="18"/>
                  <a:pt x="265" y="18"/>
                  <a:pt x="265" y="18"/>
                </a:cubicBezTo>
                <a:cubicBezTo>
                  <a:pt x="265" y="18"/>
                  <a:pt x="265" y="18"/>
                  <a:pt x="265" y="18"/>
                </a:cubicBezTo>
                <a:cubicBezTo>
                  <a:pt x="265" y="18"/>
                  <a:pt x="265" y="18"/>
                  <a:pt x="265" y="18"/>
                </a:cubicBezTo>
                <a:cubicBezTo>
                  <a:pt x="265" y="18"/>
                  <a:pt x="265" y="18"/>
                  <a:pt x="265" y="18"/>
                </a:cubicBezTo>
                <a:cubicBezTo>
                  <a:pt x="266" y="18"/>
                  <a:pt x="266" y="18"/>
                  <a:pt x="266" y="18"/>
                </a:cubicBezTo>
                <a:cubicBezTo>
                  <a:pt x="266" y="17"/>
                  <a:pt x="267" y="17"/>
                  <a:pt x="268" y="17"/>
                </a:cubicBezTo>
                <a:cubicBezTo>
                  <a:pt x="268" y="17"/>
                  <a:pt x="268" y="17"/>
                  <a:pt x="268" y="17"/>
                </a:cubicBezTo>
                <a:cubicBezTo>
                  <a:pt x="268" y="17"/>
                  <a:pt x="268" y="17"/>
                  <a:pt x="268" y="17"/>
                </a:cubicBezTo>
                <a:cubicBezTo>
                  <a:pt x="268" y="17"/>
                  <a:pt x="268" y="17"/>
                  <a:pt x="268" y="17"/>
                </a:cubicBezTo>
                <a:cubicBezTo>
                  <a:pt x="268" y="17"/>
                  <a:pt x="268" y="17"/>
                  <a:pt x="268" y="17"/>
                </a:cubicBezTo>
                <a:cubicBezTo>
                  <a:pt x="268" y="17"/>
                  <a:pt x="268" y="17"/>
                  <a:pt x="268" y="17"/>
                </a:cubicBezTo>
                <a:cubicBezTo>
                  <a:pt x="268" y="17"/>
                  <a:pt x="268" y="17"/>
                  <a:pt x="269" y="17"/>
                </a:cubicBezTo>
                <a:cubicBezTo>
                  <a:pt x="269" y="17"/>
                  <a:pt x="269" y="17"/>
                  <a:pt x="269" y="17"/>
                </a:cubicBezTo>
                <a:cubicBezTo>
                  <a:pt x="269" y="17"/>
                  <a:pt x="269" y="17"/>
                  <a:pt x="269" y="17"/>
                </a:cubicBezTo>
                <a:cubicBezTo>
                  <a:pt x="269" y="17"/>
                  <a:pt x="269" y="17"/>
                  <a:pt x="269" y="17"/>
                </a:cubicBezTo>
                <a:cubicBezTo>
                  <a:pt x="269" y="17"/>
                  <a:pt x="269" y="17"/>
                  <a:pt x="269" y="17"/>
                </a:cubicBezTo>
                <a:cubicBezTo>
                  <a:pt x="270" y="17"/>
                  <a:pt x="270" y="17"/>
                  <a:pt x="270" y="17"/>
                </a:cubicBezTo>
                <a:cubicBezTo>
                  <a:pt x="270" y="17"/>
                  <a:pt x="270" y="17"/>
                  <a:pt x="270" y="17"/>
                </a:cubicBezTo>
                <a:cubicBezTo>
                  <a:pt x="270" y="17"/>
                  <a:pt x="270" y="17"/>
                  <a:pt x="270" y="17"/>
                </a:cubicBezTo>
                <a:cubicBezTo>
                  <a:pt x="270" y="17"/>
                  <a:pt x="270" y="17"/>
                  <a:pt x="270" y="17"/>
                </a:cubicBezTo>
                <a:cubicBezTo>
                  <a:pt x="270" y="17"/>
                  <a:pt x="270" y="17"/>
                  <a:pt x="270" y="17"/>
                </a:cubicBezTo>
                <a:cubicBezTo>
                  <a:pt x="270" y="17"/>
                  <a:pt x="270" y="17"/>
                  <a:pt x="270" y="17"/>
                </a:cubicBezTo>
                <a:cubicBezTo>
                  <a:pt x="270" y="17"/>
                  <a:pt x="270" y="17"/>
                  <a:pt x="270" y="17"/>
                </a:cubicBezTo>
                <a:cubicBezTo>
                  <a:pt x="270" y="17"/>
                  <a:pt x="270" y="17"/>
                  <a:pt x="270" y="17"/>
                </a:cubicBezTo>
                <a:cubicBezTo>
                  <a:pt x="270" y="17"/>
                  <a:pt x="270" y="17"/>
                  <a:pt x="270" y="17"/>
                </a:cubicBezTo>
                <a:cubicBezTo>
                  <a:pt x="270" y="17"/>
                  <a:pt x="270" y="17"/>
                  <a:pt x="270" y="17"/>
                </a:cubicBezTo>
                <a:cubicBezTo>
                  <a:pt x="270" y="17"/>
                  <a:pt x="270" y="17"/>
                  <a:pt x="270" y="17"/>
                </a:cubicBezTo>
                <a:cubicBezTo>
                  <a:pt x="270" y="17"/>
                  <a:pt x="270" y="17"/>
                  <a:pt x="270" y="17"/>
                </a:cubicBezTo>
                <a:cubicBezTo>
                  <a:pt x="270" y="17"/>
                  <a:pt x="270" y="17"/>
                  <a:pt x="270" y="17"/>
                </a:cubicBezTo>
                <a:cubicBezTo>
                  <a:pt x="270" y="17"/>
                  <a:pt x="270" y="17"/>
                  <a:pt x="270" y="17"/>
                </a:cubicBezTo>
                <a:cubicBezTo>
                  <a:pt x="270" y="17"/>
                  <a:pt x="270" y="17"/>
                  <a:pt x="270" y="17"/>
                </a:cubicBezTo>
                <a:cubicBezTo>
                  <a:pt x="270" y="17"/>
                  <a:pt x="270" y="17"/>
                  <a:pt x="270" y="17"/>
                </a:cubicBezTo>
                <a:cubicBezTo>
                  <a:pt x="270" y="17"/>
                  <a:pt x="270" y="17"/>
                  <a:pt x="270" y="17"/>
                </a:cubicBezTo>
                <a:cubicBezTo>
                  <a:pt x="270" y="17"/>
                  <a:pt x="270" y="17"/>
                  <a:pt x="270" y="17"/>
                </a:cubicBezTo>
                <a:cubicBezTo>
                  <a:pt x="271" y="17"/>
                  <a:pt x="271" y="17"/>
                  <a:pt x="271" y="17"/>
                </a:cubicBezTo>
                <a:cubicBezTo>
                  <a:pt x="271" y="17"/>
                  <a:pt x="271" y="17"/>
                  <a:pt x="271" y="17"/>
                </a:cubicBezTo>
                <a:cubicBezTo>
                  <a:pt x="272" y="16"/>
                  <a:pt x="272" y="16"/>
                  <a:pt x="272" y="16"/>
                </a:cubicBezTo>
                <a:cubicBezTo>
                  <a:pt x="271" y="17"/>
                  <a:pt x="271" y="17"/>
                  <a:pt x="271" y="17"/>
                </a:cubicBezTo>
                <a:cubicBezTo>
                  <a:pt x="271" y="17"/>
                  <a:pt x="271" y="17"/>
                  <a:pt x="271" y="17"/>
                </a:cubicBezTo>
                <a:cubicBezTo>
                  <a:pt x="271" y="17"/>
                  <a:pt x="271" y="17"/>
                  <a:pt x="271" y="17"/>
                </a:cubicBezTo>
                <a:cubicBezTo>
                  <a:pt x="271" y="17"/>
                  <a:pt x="271" y="17"/>
                  <a:pt x="271" y="17"/>
                </a:cubicBezTo>
                <a:cubicBezTo>
                  <a:pt x="271" y="18"/>
                  <a:pt x="271" y="18"/>
                  <a:pt x="271" y="18"/>
                </a:cubicBezTo>
                <a:cubicBezTo>
                  <a:pt x="270" y="18"/>
                  <a:pt x="270" y="18"/>
                  <a:pt x="270" y="18"/>
                </a:cubicBezTo>
                <a:cubicBezTo>
                  <a:pt x="270" y="18"/>
                  <a:pt x="270" y="18"/>
                  <a:pt x="270" y="18"/>
                </a:cubicBezTo>
                <a:cubicBezTo>
                  <a:pt x="270" y="18"/>
                  <a:pt x="270" y="18"/>
                  <a:pt x="270" y="18"/>
                </a:cubicBezTo>
                <a:cubicBezTo>
                  <a:pt x="270" y="18"/>
                  <a:pt x="270" y="18"/>
                  <a:pt x="270" y="18"/>
                </a:cubicBezTo>
                <a:cubicBezTo>
                  <a:pt x="270" y="18"/>
                  <a:pt x="270" y="18"/>
                  <a:pt x="270" y="18"/>
                </a:cubicBezTo>
                <a:cubicBezTo>
                  <a:pt x="270" y="18"/>
                  <a:pt x="270" y="18"/>
                  <a:pt x="270" y="18"/>
                </a:cubicBezTo>
                <a:cubicBezTo>
                  <a:pt x="269" y="19"/>
                  <a:pt x="269" y="19"/>
                  <a:pt x="269" y="19"/>
                </a:cubicBezTo>
                <a:cubicBezTo>
                  <a:pt x="270" y="19"/>
                  <a:pt x="270" y="19"/>
                  <a:pt x="270" y="19"/>
                </a:cubicBezTo>
                <a:cubicBezTo>
                  <a:pt x="270" y="19"/>
                  <a:pt x="270" y="19"/>
                  <a:pt x="270" y="19"/>
                </a:cubicBezTo>
                <a:cubicBezTo>
                  <a:pt x="268" y="19"/>
                  <a:pt x="268" y="19"/>
                  <a:pt x="268" y="19"/>
                </a:cubicBezTo>
                <a:cubicBezTo>
                  <a:pt x="268" y="19"/>
                  <a:pt x="268" y="19"/>
                  <a:pt x="268" y="19"/>
                </a:cubicBezTo>
                <a:cubicBezTo>
                  <a:pt x="268" y="20"/>
                  <a:pt x="268" y="20"/>
                  <a:pt x="268" y="20"/>
                </a:cubicBezTo>
                <a:cubicBezTo>
                  <a:pt x="267" y="20"/>
                  <a:pt x="267" y="20"/>
                  <a:pt x="267" y="20"/>
                </a:cubicBezTo>
                <a:cubicBezTo>
                  <a:pt x="266" y="21"/>
                  <a:pt x="264" y="21"/>
                  <a:pt x="263" y="22"/>
                </a:cubicBezTo>
                <a:cubicBezTo>
                  <a:pt x="262" y="22"/>
                  <a:pt x="262" y="22"/>
                  <a:pt x="262" y="22"/>
                </a:cubicBezTo>
                <a:cubicBezTo>
                  <a:pt x="262" y="22"/>
                  <a:pt x="262" y="22"/>
                  <a:pt x="262" y="22"/>
                </a:cubicBezTo>
                <a:cubicBezTo>
                  <a:pt x="261" y="22"/>
                  <a:pt x="261" y="22"/>
                  <a:pt x="261" y="22"/>
                </a:cubicBezTo>
                <a:cubicBezTo>
                  <a:pt x="261" y="22"/>
                  <a:pt x="261" y="22"/>
                  <a:pt x="261" y="22"/>
                </a:cubicBezTo>
                <a:cubicBezTo>
                  <a:pt x="261" y="22"/>
                  <a:pt x="261" y="22"/>
                  <a:pt x="261" y="22"/>
                </a:cubicBezTo>
                <a:cubicBezTo>
                  <a:pt x="261" y="23"/>
                  <a:pt x="261" y="23"/>
                  <a:pt x="261" y="23"/>
                </a:cubicBezTo>
                <a:cubicBezTo>
                  <a:pt x="261" y="23"/>
                  <a:pt x="261" y="23"/>
                  <a:pt x="261" y="23"/>
                </a:cubicBezTo>
                <a:cubicBezTo>
                  <a:pt x="261" y="23"/>
                  <a:pt x="261" y="23"/>
                  <a:pt x="261" y="23"/>
                </a:cubicBezTo>
                <a:cubicBezTo>
                  <a:pt x="260" y="23"/>
                  <a:pt x="260" y="23"/>
                  <a:pt x="259" y="24"/>
                </a:cubicBezTo>
                <a:cubicBezTo>
                  <a:pt x="259" y="24"/>
                  <a:pt x="259" y="24"/>
                  <a:pt x="259" y="24"/>
                </a:cubicBezTo>
                <a:cubicBezTo>
                  <a:pt x="259" y="24"/>
                  <a:pt x="258" y="24"/>
                  <a:pt x="258" y="24"/>
                </a:cubicBezTo>
                <a:cubicBezTo>
                  <a:pt x="257" y="25"/>
                  <a:pt x="257" y="25"/>
                  <a:pt x="257" y="25"/>
                </a:cubicBezTo>
                <a:cubicBezTo>
                  <a:pt x="257" y="25"/>
                  <a:pt x="257" y="25"/>
                  <a:pt x="257" y="25"/>
                </a:cubicBezTo>
                <a:cubicBezTo>
                  <a:pt x="256" y="25"/>
                  <a:pt x="256" y="25"/>
                  <a:pt x="256" y="25"/>
                </a:cubicBezTo>
                <a:cubicBezTo>
                  <a:pt x="256" y="26"/>
                  <a:pt x="255" y="26"/>
                  <a:pt x="254" y="26"/>
                </a:cubicBezTo>
                <a:cubicBezTo>
                  <a:pt x="254" y="27"/>
                  <a:pt x="253" y="27"/>
                  <a:pt x="252" y="27"/>
                </a:cubicBezTo>
                <a:cubicBezTo>
                  <a:pt x="252" y="28"/>
                  <a:pt x="252" y="28"/>
                  <a:pt x="252" y="28"/>
                </a:cubicBezTo>
                <a:cubicBezTo>
                  <a:pt x="251" y="28"/>
                  <a:pt x="251" y="28"/>
                  <a:pt x="251" y="28"/>
                </a:cubicBezTo>
                <a:cubicBezTo>
                  <a:pt x="251" y="28"/>
                  <a:pt x="251" y="28"/>
                  <a:pt x="250" y="29"/>
                </a:cubicBezTo>
                <a:cubicBezTo>
                  <a:pt x="249" y="29"/>
                  <a:pt x="249" y="29"/>
                  <a:pt x="247" y="30"/>
                </a:cubicBezTo>
                <a:cubicBezTo>
                  <a:pt x="246" y="31"/>
                  <a:pt x="245" y="31"/>
                  <a:pt x="244" y="32"/>
                </a:cubicBezTo>
                <a:cubicBezTo>
                  <a:pt x="243" y="32"/>
                  <a:pt x="242" y="32"/>
                  <a:pt x="242" y="33"/>
                </a:cubicBezTo>
                <a:cubicBezTo>
                  <a:pt x="242" y="33"/>
                  <a:pt x="242" y="33"/>
                  <a:pt x="242" y="33"/>
                </a:cubicBezTo>
                <a:cubicBezTo>
                  <a:pt x="242" y="33"/>
                  <a:pt x="241" y="33"/>
                  <a:pt x="240" y="34"/>
                </a:cubicBezTo>
                <a:cubicBezTo>
                  <a:pt x="239" y="34"/>
                  <a:pt x="239" y="34"/>
                  <a:pt x="239" y="34"/>
                </a:cubicBezTo>
                <a:cubicBezTo>
                  <a:pt x="238" y="35"/>
                  <a:pt x="237" y="35"/>
                  <a:pt x="235" y="36"/>
                </a:cubicBezTo>
                <a:cubicBezTo>
                  <a:pt x="235" y="36"/>
                  <a:pt x="235" y="36"/>
                  <a:pt x="235" y="36"/>
                </a:cubicBezTo>
                <a:cubicBezTo>
                  <a:pt x="234" y="36"/>
                  <a:pt x="233" y="37"/>
                  <a:pt x="233" y="37"/>
                </a:cubicBezTo>
                <a:cubicBezTo>
                  <a:pt x="232" y="38"/>
                  <a:pt x="232" y="38"/>
                  <a:pt x="232" y="38"/>
                </a:cubicBezTo>
                <a:cubicBezTo>
                  <a:pt x="232" y="38"/>
                  <a:pt x="232" y="38"/>
                  <a:pt x="232" y="38"/>
                </a:cubicBezTo>
                <a:cubicBezTo>
                  <a:pt x="233" y="38"/>
                  <a:pt x="233" y="38"/>
                  <a:pt x="234" y="38"/>
                </a:cubicBezTo>
                <a:cubicBezTo>
                  <a:pt x="235" y="37"/>
                  <a:pt x="235" y="37"/>
                  <a:pt x="237" y="38"/>
                </a:cubicBezTo>
                <a:cubicBezTo>
                  <a:pt x="234" y="39"/>
                  <a:pt x="234" y="39"/>
                  <a:pt x="233" y="40"/>
                </a:cubicBezTo>
                <a:cubicBezTo>
                  <a:pt x="233" y="40"/>
                  <a:pt x="233" y="40"/>
                  <a:pt x="233" y="40"/>
                </a:cubicBezTo>
                <a:cubicBezTo>
                  <a:pt x="233" y="40"/>
                  <a:pt x="233" y="40"/>
                  <a:pt x="233" y="40"/>
                </a:cubicBezTo>
                <a:cubicBezTo>
                  <a:pt x="233" y="40"/>
                  <a:pt x="233" y="40"/>
                  <a:pt x="233" y="40"/>
                </a:cubicBezTo>
                <a:cubicBezTo>
                  <a:pt x="233" y="40"/>
                  <a:pt x="233" y="40"/>
                  <a:pt x="233" y="40"/>
                </a:cubicBezTo>
                <a:cubicBezTo>
                  <a:pt x="233" y="40"/>
                  <a:pt x="233" y="40"/>
                  <a:pt x="233" y="40"/>
                </a:cubicBezTo>
                <a:cubicBezTo>
                  <a:pt x="233" y="40"/>
                  <a:pt x="233" y="40"/>
                  <a:pt x="233" y="40"/>
                </a:cubicBezTo>
                <a:cubicBezTo>
                  <a:pt x="233" y="40"/>
                  <a:pt x="233" y="40"/>
                  <a:pt x="233" y="40"/>
                </a:cubicBezTo>
                <a:cubicBezTo>
                  <a:pt x="233" y="40"/>
                  <a:pt x="233" y="40"/>
                  <a:pt x="233" y="40"/>
                </a:cubicBezTo>
                <a:cubicBezTo>
                  <a:pt x="232" y="42"/>
                  <a:pt x="232" y="42"/>
                  <a:pt x="231" y="43"/>
                </a:cubicBezTo>
                <a:cubicBezTo>
                  <a:pt x="230" y="43"/>
                  <a:pt x="230" y="43"/>
                  <a:pt x="230" y="43"/>
                </a:cubicBezTo>
                <a:cubicBezTo>
                  <a:pt x="230" y="43"/>
                  <a:pt x="230" y="43"/>
                  <a:pt x="229" y="43"/>
                </a:cubicBezTo>
                <a:cubicBezTo>
                  <a:pt x="229" y="43"/>
                  <a:pt x="229" y="43"/>
                  <a:pt x="229" y="43"/>
                </a:cubicBezTo>
                <a:cubicBezTo>
                  <a:pt x="229" y="43"/>
                  <a:pt x="229" y="43"/>
                  <a:pt x="228" y="42"/>
                </a:cubicBezTo>
                <a:cubicBezTo>
                  <a:pt x="229" y="42"/>
                  <a:pt x="229" y="42"/>
                  <a:pt x="229" y="42"/>
                </a:cubicBezTo>
                <a:cubicBezTo>
                  <a:pt x="219" y="46"/>
                  <a:pt x="219" y="46"/>
                  <a:pt x="219" y="46"/>
                </a:cubicBezTo>
                <a:cubicBezTo>
                  <a:pt x="219" y="47"/>
                  <a:pt x="219" y="47"/>
                  <a:pt x="217" y="49"/>
                </a:cubicBezTo>
                <a:cubicBezTo>
                  <a:pt x="220" y="48"/>
                  <a:pt x="220" y="48"/>
                  <a:pt x="221" y="48"/>
                </a:cubicBezTo>
                <a:cubicBezTo>
                  <a:pt x="222" y="47"/>
                  <a:pt x="223" y="46"/>
                  <a:pt x="224" y="46"/>
                </a:cubicBezTo>
                <a:cubicBezTo>
                  <a:pt x="224" y="45"/>
                  <a:pt x="224" y="45"/>
                  <a:pt x="224" y="45"/>
                </a:cubicBezTo>
                <a:cubicBezTo>
                  <a:pt x="225" y="44"/>
                  <a:pt x="225" y="44"/>
                  <a:pt x="225" y="44"/>
                </a:cubicBezTo>
                <a:cubicBezTo>
                  <a:pt x="225" y="44"/>
                  <a:pt x="225" y="44"/>
                  <a:pt x="226" y="44"/>
                </a:cubicBezTo>
                <a:cubicBezTo>
                  <a:pt x="226" y="45"/>
                  <a:pt x="226" y="45"/>
                  <a:pt x="226" y="45"/>
                </a:cubicBezTo>
                <a:cubicBezTo>
                  <a:pt x="226" y="45"/>
                  <a:pt x="226" y="45"/>
                  <a:pt x="227" y="46"/>
                </a:cubicBezTo>
                <a:cubicBezTo>
                  <a:pt x="226" y="46"/>
                  <a:pt x="226" y="46"/>
                  <a:pt x="226" y="46"/>
                </a:cubicBezTo>
                <a:cubicBezTo>
                  <a:pt x="226" y="46"/>
                  <a:pt x="225" y="47"/>
                  <a:pt x="225" y="47"/>
                </a:cubicBezTo>
                <a:cubicBezTo>
                  <a:pt x="224" y="47"/>
                  <a:pt x="223" y="48"/>
                  <a:pt x="222" y="48"/>
                </a:cubicBezTo>
                <a:cubicBezTo>
                  <a:pt x="222" y="48"/>
                  <a:pt x="222" y="48"/>
                  <a:pt x="221" y="49"/>
                </a:cubicBezTo>
                <a:cubicBezTo>
                  <a:pt x="221" y="49"/>
                  <a:pt x="220" y="50"/>
                  <a:pt x="220" y="50"/>
                </a:cubicBezTo>
                <a:cubicBezTo>
                  <a:pt x="219" y="51"/>
                  <a:pt x="218" y="52"/>
                  <a:pt x="217" y="52"/>
                </a:cubicBezTo>
                <a:cubicBezTo>
                  <a:pt x="217" y="52"/>
                  <a:pt x="216" y="52"/>
                  <a:pt x="215" y="52"/>
                </a:cubicBezTo>
                <a:cubicBezTo>
                  <a:pt x="215" y="52"/>
                  <a:pt x="214" y="53"/>
                  <a:pt x="213" y="53"/>
                </a:cubicBezTo>
                <a:cubicBezTo>
                  <a:pt x="213" y="53"/>
                  <a:pt x="213" y="53"/>
                  <a:pt x="213" y="53"/>
                </a:cubicBezTo>
                <a:cubicBezTo>
                  <a:pt x="213" y="53"/>
                  <a:pt x="213" y="53"/>
                  <a:pt x="212" y="53"/>
                </a:cubicBezTo>
                <a:cubicBezTo>
                  <a:pt x="211" y="54"/>
                  <a:pt x="209" y="55"/>
                  <a:pt x="208" y="55"/>
                </a:cubicBezTo>
                <a:cubicBezTo>
                  <a:pt x="206" y="56"/>
                  <a:pt x="204" y="56"/>
                  <a:pt x="203" y="58"/>
                </a:cubicBezTo>
                <a:cubicBezTo>
                  <a:pt x="203" y="58"/>
                  <a:pt x="203" y="58"/>
                  <a:pt x="202" y="59"/>
                </a:cubicBezTo>
                <a:cubicBezTo>
                  <a:pt x="193" y="66"/>
                  <a:pt x="193" y="66"/>
                  <a:pt x="193" y="67"/>
                </a:cubicBezTo>
                <a:cubicBezTo>
                  <a:pt x="194" y="67"/>
                  <a:pt x="194" y="67"/>
                  <a:pt x="195" y="67"/>
                </a:cubicBezTo>
                <a:cubicBezTo>
                  <a:pt x="195" y="67"/>
                  <a:pt x="195" y="67"/>
                  <a:pt x="195" y="67"/>
                </a:cubicBezTo>
                <a:cubicBezTo>
                  <a:pt x="195" y="68"/>
                  <a:pt x="194" y="68"/>
                  <a:pt x="194" y="69"/>
                </a:cubicBezTo>
                <a:cubicBezTo>
                  <a:pt x="193" y="69"/>
                  <a:pt x="193" y="68"/>
                  <a:pt x="193" y="69"/>
                </a:cubicBezTo>
                <a:cubicBezTo>
                  <a:pt x="187" y="73"/>
                  <a:pt x="187" y="73"/>
                  <a:pt x="186" y="74"/>
                </a:cubicBezTo>
                <a:cubicBezTo>
                  <a:pt x="188" y="74"/>
                  <a:pt x="189" y="72"/>
                  <a:pt x="191" y="73"/>
                </a:cubicBezTo>
                <a:cubicBezTo>
                  <a:pt x="190" y="73"/>
                  <a:pt x="189" y="74"/>
                  <a:pt x="187" y="76"/>
                </a:cubicBezTo>
                <a:cubicBezTo>
                  <a:pt x="182" y="79"/>
                  <a:pt x="178" y="81"/>
                  <a:pt x="173" y="94"/>
                </a:cubicBezTo>
                <a:cubicBezTo>
                  <a:pt x="173" y="95"/>
                  <a:pt x="173" y="95"/>
                  <a:pt x="173" y="95"/>
                </a:cubicBezTo>
                <a:cubicBezTo>
                  <a:pt x="173" y="95"/>
                  <a:pt x="173" y="96"/>
                  <a:pt x="173" y="97"/>
                </a:cubicBezTo>
                <a:cubicBezTo>
                  <a:pt x="174" y="97"/>
                  <a:pt x="174" y="97"/>
                  <a:pt x="175" y="96"/>
                </a:cubicBezTo>
                <a:cubicBezTo>
                  <a:pt x="175" y="96"/>
                  <a:pt x="175" y="96"/>
                  <a:pt x="176" y="96"/>
                </a:cubicBezTo>
                <a:cubicBezTo>
                  <a:pt x="176" y="96"/>
                  <a:pt x="176" y="96"/>
                  <a:pt x="177" y="97"/>
                </a:cubicBezTo>
                <a:cubicBezTo>
                  <a:pt x="176" y="97"/>
                  <a:pt x="176" y="98"/>
                  <a:pt x="175" y="99"/>
                </a:cubicBezTo>
                <a:cubicBezTo>
                  <a:pt x="176" y="99"/>
                  <a:pt x="176" y="100"/>
                  <a:pt x="177" y="100"/>
                </a:cubicBezTo>
                <a:cubicBezTo>
                  <a:pt x="176" y="101"/>
                  <a:pt x="176" y="102"/>
                  <a:pt x="176" y="102"/>
                </a:cubicBezTo>
                <a:cubicBezTo>
                  <a:pt x="177" y="102"/>
                  <a:pt x="180" y="102"/>
                  <a:pt x="182" y="100"/>
                </a:cubicBezTo>
                <a:cubicBezTo>
                  <a:pt x="182" y="100"/>
                  <a:pt x="182" y="99"/>
                  <a:pt x="183" y="99"/>
                </a:cubicBezTo>
                <a:cubicBezTo>
                  <a:pt x="194" y="85"/>
                  <a:pt x="196" y="85"/>
                  <a:pt x="197" y="85"/>
                </a:cubicBezTo>
                <a:cubicBezTo>
                  <a:pt x="197" y="85"/>
                  <a:pt x="198" y="85"/>
                  <a:pt x="198" y="85"/>
                </a:cubicBezTo>
                <a:cubicBezTo>
                  <a:pt x="201" y="85"/>
                  <a:pt x="203" y="82"/>
                  <a:pt x="205" y="81"/>
                </a:cubicBezTo>
                <a:cubicBezTo>
                  <a:pt x="206" y="80"/>
                  <a:pt x="208" y="79"/>
                  <a:pt x="209" y="77"/>
                </a:cubicBezTo>
                <a:cubicBezTo>
                  <a:pt x="211" y="76"/>
                  <a:pt x="211" y="76"/>
                  <a:pt x="220" y="70"/>
                </a:cubicBezTo>
                <a:cubicBezTo>
                  <a:pt x="221" y="70"/>
                  <a:pt x="222" y="70"/>
                  <a:pt x="223" y="70"/>
                </a:cubicBezTo>
                <a:cubicBezTo>
                  <a:pt x="224" y="68"/>
                  <a:pt x="224" y="68"/>
                  <a:pt x="225" y="67"/>
                </a:cubicBezTo>
                <a:cubicBezTo>
                  <a:pt x="226" y="67"/>
                  <a:pt x="226" y="67"/>
                  <a:pt x="227" y="68"/>
                </a:cubicBezTo>
                <a:cubicBezTo>
                  <a:pt x="225" y="69"/>
                  <a:pt x="225" y="69"/>
                  <a:pt x="225" y="70"/>
                </a:cubicBezTo>
                <a:cubicBezTo>
                  <a:pt x="228" y="71"/>
                  <a:pt x="229" y="68"/>
                  <a:pt x="232" y="67"/>
                </a:cubicBezTo>
                <a:cubicBezTo>
                  <a:pt x="232" y="67"/>
                  <a:pt x="232" y="67"/>
                  <a:pt x="233" y="67"/>
                </a:cubicBezTo>
                <a:cubicBezTo>
                  <a:pt x="234" y="67"/>
                  <a:pt x="234" y="67"/>
                  <a:pt x="235" y="66"/>
                </a:cubicBezTo>
                <a:cubicBezTo>
                  <a:pt x="237" y="65"/>
                  <a:pt x="239" y="64"/>
                  <a:pt x="241" y="63"/>
                </a:cubicBezTo>
                <a:cubicBezTo>
                  <a:pt x="242" y="63"/>
                  <a:pt x="242" y="63"/>
                  <a:pt x="245" y="61"/>
                </a:cubicBezTo>
                <a:cubicBezTo>
                  <a:pt x="247" y="61"/>
                  <a:pt x="247" y="61"/>
                  <a:pt x="247" y="61"/>
                </a:cubicBezTo>
                <a:cubicBezTo>
                  <a:pt x="247" y="60"/>
                  <a:pt x="247" y="60"/>
                  <a:pt x="248" y="60"/>
                </a:cubicBezTo>
                <a:cubicBezTo>
                  <a:pt x="251" y="58"/>
                  <a:pt x="251" y="58"/>
                  <a:pt x="252" y="57"/>
                </a:cubicBezTo>
                <a:cubicBezTo>
                  <a:pt x="252" y="56"/>
                  <a:pt x="252" y="56"/>
                  <a:pt x="252" y="56"/>
                </a:cubicBezTo>
                <a:cubicBezTo>
                  <a:pt x="252" y="56"/>
                  <a:pt x="252" y="56"/>
                  <a:pt x="253" y="57"/>
                </a:cubicBezTo>
                <a:cubicBezTo>
                  <a:pt x="253" y="57"/>
                  <a:pt x="253" y="57"/>
                  <a:pt x="253" y="57"/>
                </a:cubicBezTo>
                <a:cubicBezTo>
                  <a:pt x="253" y="57"/>
                  <a:pt x="253" y="57"/>
                  <a:pt x="253" y="57"/>
                </a:cubicBezTo>
                <a:cubicBezTo>
                  <a:pt x="253" y="57"/>
                  <a:pt x="253" y="57"/>
                  <a:pt x="253" y="57"/>
                </a:cubicBezTo>
                <a:cubicBezTo>
                  <a:pt x="253" y="57"/>
                  <a:pt x="253" y="57"/>
                  <a:pt x="253" y="57"/>
                </a:cubicBezTo>
                <a:cubicBezTo>
                  <a:pt x="253" y="57"/>
                  <a:pt x="253" y="57"/>
                  <a:pt x="253" y="57"/>
                </a:cubicBezTo>
                <a:cubicBezTo>
                  <a:pt x="253" y="57"/>
                  <a:pt x="253" y="57"/>
                  <a:pt x="253" y="57"/>
                </a:cubicBezTo>
                <a:cubicBezTo>
                  <a:pt x="253" y="58"/>
                  <a:pt x="254" y="58"/>
                  <a:pt x="255" y="58"/>
                </a:cubicBezTo>
                <a:cubicBezTo>
                  <a:pt x="255" y="59"/>
                  <a:pt x="255" y="59"/>
                  <a:pt x="255" y="59"/>
                </a:cubicBezTo>
                <a:cubicBezTo>
                  <a:pt x="263" y="59"/>
                  <a:pt x="269" y="53"/>
                  <a:pt x="276" y="51"/>
                </a:cubicBezTo>
                <a:cubicBezTo>
                  <a:pt x="277" y="51"/>
                  <a:pt x="278" y="51"/>
                  <a:pt x="280" y="51"/>
                </a:cubicBezTo>
                <a:cubicBezTo>
                  <a:pt x="283" y="50"/>
                  <a:pt x="283" y="50"/>
                  <a:pt x="284" y="49"/>
                </a:cubicBezTo>
                <a:cubicBezTo>
                  <a:pt x="283" y="49"/>
                  <a:pt x="283" y="49"/>
                  <a:pt x="283" y="49"/>
                </a:cubicBezTo>
                <a:cubicBezTo>
                  <a:pt x="283" y="49"/>
                  <a:pt x="282" y="49"/>
                  <a:pt x="281" y="50"/>
                </a:cubicBezTo>
                <a:cubicBezTo>
                  <a:pt x="280" y="50"/>
                  <a:pt x="280" y="50"/>
                  <a:pt x="280" y="50"/>
                </a:cubicBezTo>
                <a:cubicBezTo>
                  <a:pt x="280" y="50"/>
                  <a:pt x="280" y="50"/>
                  <a:pt x="279" y="50"/>
                </a:cubicBezTo>
                <a:cubicBezTo>
                  <a:pt x="279" y="49"/>
                  <a:pt x="279" y="49"/>
                  <a:pt x="279" y="49"/>
                </a:cubicBezTo>
                <a:cubicBezTo>
                  <a:pt x="279" y="49"/>
                  <a:pt x="278" y="49"/>
                  <a:pt x="278" y="49"/>
                </a:cubicBezTo>
                <a:cubicBezTo>
                  <a:pt x="277" y="48"/>
                  <a:pt x="277" y="48"/>
                  <a:pt x="276" y="48"/>
                </a:cubicBezTo>
                <a:cubicBezTo>
                  <a:pt x="276" y="47"/>
                  <a:pt x="276" y="47"/>
                  <a:pt x="276" y="47"/>
                </a:cubicBezTo>
                <a:cubicBezTo>
                  <a:pt x="277" y="46"/>
                  <a:pt x="277" y="46"/>
                  <a:pt x="277" y="46"/>
                </a:cubicBezTo>
                <a:cubicBezTo>
                  <a:pt x="277" y="46"/>
                  <a:pt x="278" y="46"/>
                  <a:pt x="279" y="45"/>
                </a:cubicBezTo>
                <a:cubicBezTo>
                  <a:pt x="280" y="45"/>
                  <a:pt x="280" y="45"/>
                  <a:pt x="280" y="45"/>
                </a:cubicBezTo>
                <a:cubicBezTo>
                  <a:pt x="281" y="45"/>
                  <a:pt x="283" y="44"/>
                  <a:pt x="285" y="44"/>
                </a:cubicBezTo>
                <a:cubicBezTo>
                  <a:pt x="283" y="46"/>
                  <a:pt x="283" y="46"/>
                  <a:pt x="283" y="47"/>
                </a:cubicBezTo>
                <a:cubicBezTo>
                  <a:pt x="283" y="48"/>
                  <a:pt x="283" y="48"/>
                  <a:pt x="283" y="48"/>
                </a:cubicBezTo>
                <a:cubicBezTo>
                  <a:pt x="284" y="47"/>
                  <a:pt x="284" y="47"/>
                  <a:pt x="284" y="47"/>
                </a:cubicBezTo>
                <a:cubicBezTo>
                  <a:pt x="286" y="45"/>
                  <a:pt x="293" y="46"/>
                  <a:pt x="291" y="42"/>
                </a:cubicBezTo>
                <a:cubicBezTo>
                  <a:pt x="293" y="38"/>
                  <a:pt x="293" y="38"/>
                  <a:pt x="293" y="37"/>
                </a:cubicBezTo>
                <a:cubicBezTo>
                  <a:pt x="294" y="37"/>
                  <a:pt x="294" y="37"/>
                  <a:pt x="294" y="37"/>
                </a:cubicBezTo>
                <a:cubicBezTo>
                  <a:pt x="294" y="38"/>
                  <a:pt x="294" y="38"/>
                  <a:pt x="294" y="38"/>
                </a:cubicBezTo>
                <a:cubicBezTo>
                  <a:pt x="295" y="38"/>
                  <a:pt x="295" y="38"/>
                  <a:pt x="296" y="38"/>
                </a:cubicBezTo>
                <a:cubicBezTo>
                  <a:pt x="297" y="38"/>
                  <a:pt x="297" y="38"/>
                  <a:pt x="298" y="36"/>
                </a:cubicBezTo>
                <a:cubicBezTo>
                  <a:pt x="299" y="36"/>
                  <a:pt x="299" y="36"/>
                  <a:pt x="299" y="35"/>
                </a:cubicBezTo>
                <a:cubicBezTo>
                  <a:pt x="300" y="35"/>
                  <a:pt x="301" y="34"/>
                  <a:pt x="301" y="34"/>
                </a:cubicBezTo>
                <a:cubicBezTo>
                  <a:pt x="300" y="34"/>
                  <a:pt x="300" y="34"/>
                  <a:pt x="298" y="34"/>
                </a:cubicBezTo>
                <a:cubicBezTo>
                  <a:pt x="297" y="34"/>
                  <a:pt x="297" y="34"/>
                  <a:pt x="296" y="34"/>
                </a:cubicBezTo>
                <a:cubicBezTo>
                  <a:pt x="297" y="34"/>
                  <a:pt x="297" y="34"/>
                  <a:pt x="299" y="33"/>
                </a:cubicBezTo>
                <a:cubicBezTo>
                  <a:pt x="299" y="33"/>
                  <a:pt x="299" y="32"/>
                  <a:pt x="299" y="32"/>
                </a:cubicBezTo>
                <a:cubicBezTo>
                  <a:pt x="300" y="32"/>
                  <a:pt x="300" y="32"/>
                  <a:pt x="300" y="32"/>
                </a:cubicBezTo>
                <a:cubicBezTo>
                  <a:pt x="301" y="32"/>
                  <a:pt x="301" y="32"/>
                  <a:pt x="302" y="32"/>
                </a:cubicBezTo>
                <a:cubicBezTo>
                  <a:pt x="301" y="32"/>
                  <a:pt x="301" y="33"/>
                  <a:pt x="300" y="33"/>
                </a:cubicBezTo>
                <a:cubicBezTo>
                  <a:pt x="300" y="33"/>
                  <a:pt x="301" y="33"/>
                  <a:pt x="302" y="33"/>
                </a:cubicBezTo>
                <a:cubicBezTo>
                  <a:pt x="303" y="33"/>
                  <a:pt x="303" y="32"/>
                  <a:pt x="304" y="32"/>
                </a:cubicBezTo>
                <a:cubicBezTo>
                  <a:pt x="304" y="32"/>
                  <a:pt x="304" y="32"/>
                  <a:pt x="305" y="33"/>
                </a:cubicBezTo>
                <a:cubicBezTo>
                  <a:pt x="308" y="32"/>
                  <a:pt x="309" y="31"/>
                  <a:pt x="309" y="30"/>
                </a:cubicBezTo>
                <a:cubicBezTo>
                  <a:pt x="308" y="30"/>
                  <a:pt x="307" y="30"/>
                  <a:pt x="307" y="30"/>
                </a:cubicBezTo>
                <a:cubicBezTo>
                  <a:pt x="307" y="30"/>
                  <a:pt x="307" y="30"/>
                  <a:pt x="311" y="29"/>
                </a:cubicBezTo>
                <a:cubicBezTo>
                  <a:pt x="311" y="29"/>
                  <a:pt x="312" y="29"/>
                  <a:pt x="313" y="29"/>
                </a:cubicBezTo>
                <a:cubicBezTo>
                  <a:pt x="313" y="29"/>
                  <a:pt x="313" y="29"/>
                  <a:pt x="313" y="29"/>
                </a:cubicBezTo>
                <a:cubicBezTo>
                  <a:pt x="314" y="29"/>
                  <a:pt x="315" y="28"/>
                  <a:pt x="315" y="28"/>
                </a:cubicBezTo>
                <a:cubicBezTo>
                  <a:pt x="315" y="27"/>
                  <a:pt x="315" y="27"/>
                  <a:pt x="315" y="27"/>
                </a:cubicBezTo>
                <a:cubicBezTo>
                  <a:pt x="316" y="26"/>
                  <a:pt x="316" y="26"/>
                  <a:pt x="318" y="24"/>
                </a:cubicBezTo>
                <a:cubicBezTo>
                  <a:pt x="318" y="24"/>
                  <a:pt x="319" y="24"/>
                  <a:pt x="320" y="24"/>
                </a:cubicBezTo>
                <a:cubicBezTo>
                  <a:pt x="320" y="24"/>
                  <a:pt x="321" y="23"/>
                  <a:pt x="322" y="22"/>
                </a:cubicBezTo>
                <a:cubicBezTo>
                  <a:pt x="322" y="22"/>
                  <a:pt x="323" y="21"/>
                  <a:pt x="324" y="20"/>
                </a:cubicBezTo>
                <a:cubicBezTo>
                  <a:pt x="323" y="20"/>
                  <a:pt x="323" y="20"/>
                  <a:pt x="322" y="20"/>
                </a:cubicBezTo>
                <a:cubicBezTo>
                  <a:pt x="323" y="20"/>
                  <a:pt x="323" y="20"/>
                  <a:pt x="323" y="19"/>
                </a:cubicBezTo>
                <a:cubicBezTo>
                  <a:pt x="323" y="19"/>
                  <a:pt x="323" y="19"/>
                  <a:pt x="323" y="19"/>
                </a:cubicBezTo>
                <a:cubicBezTo>
                  <a:pt x="324" y="19"/>
                  <a:pt x="324" y="19"/>
                  <a:pt x="324" y="19"/>
                </a:cubicBezTo>
                <a:cubicBezTo>
                  <a:pt x="325" y="18"/>
                  <a:pt x="325" y="18"/>
                  <a:pt x="327" y="18"/>
                </a:cubicBezTo>
                <a:cubicBezTo>
                  <a:pt x="327" y="18"/>
                  <a:pt x="327" y="18"/>
                  <a:pt x="328" y="19"/>
                </a:cubicBezTo>
                <a:cubicBezTo>
                  <a:pt x="327" y="19"/>
                  <a:pt x="327" y="19"/>
                  <a:pt x="327" y="19"/>
                </a:cubicBezTo>
                <a:cubicBezTo>
                  <a:pt x="325" y="20"/>
                  <a:pt x="325" y="20"/>
                  <a:pt x="324" y="21"/>
                </a:cubicBezTo>
                <a:cubicBezTo>
                  <a:pt x="324" y="21"/>
                  <a:pt x="324" y="21"/>
                  <a:pt x="324" y="21"/>
                </a:cubicBezTo>
                <a:cubicBezTo>
                  <a:pt x="326" y="20"/>
                  <a:pt x="327" y="19"/>
                  <a:pt x="330" y="18"/>
                </a:cubicBezTo>
                <a:cubicBezTo>
                  <a:pt x="330" y="18"/>
                  <a:pt x="330" y="17"/>
                  <a:pt x="331" y="17"/>
                </a:cubicBezTo>
                <a:cubicBezTo>
                  <a:pt x="331" y="17"/>
                  <a:pt x="331" y="17"/>
                  <a:pt x="331" y="16"/>
                </a:cubicBezTo>
                <a:cubicBezTo>
                  <a:pt x="331" y="16"/>
                  <a:pt x="330" y="16"/>
                  <a:pt x="330" y="16"/>
                </a:cubicBezTo>
                <a:cubicBezTo>
                  <a:pt x="330" y="16"/>
                  <a:pt x="330" y="16"/>
                  <a:pt x="329" y="16"/>
                </a:cubicBezTo>
                <a:cubicBezTo>
                  <a:pt x="330" y="16"/>
                  <a:pt x="330" y="16"/>
                  <a:pt x="331" y="15"/>
                </a:cubicBezTo>
                <a:cubicBezTo>
                  <a:pt x="332" y="15"/>
                  <a:pt x="332" y="15"/>
                  <a:pt x="332" y="15"/>
                </a:cubicBezTo>
                <a:cubicBezTo>
                  <a:pt x="333" y="15"/>
                  <a:pt x="333" y="15"/>
                  <a:pt x="334" y="14"/>
                </a:cubicBezTo>
                <a:cubicBezTo>
                  <a:pt x="333" y="14"/>
                  <a:pt x="333" y="14"/>
                  <a:pt x="330" y="15"/>
                </a:cubicBezTo>
                <a:cubicBezTo>
                  <a:pt x="331" y="14"/>
                  <a:pt x="332" y="14"/>
                  <a:pt x="333" y="13"/>
                </a:cubicBezTo>
                <a:cubicBezTo>
                  <a:pt x="333" y="13"/>
                  <a:pt x="333" y="13"/>
                  <a:pt x="338" y="11"/>
                </a:cubicBezTo>
                <a:cubicBezTo>
                  <a:pt x="339" y="11"/>
                  <a:pt x="339" y="11"/>
                  <a:pt x="339" y="11"/>
                </a:cubicBezTo>
                <a:cubicBezTo>
                  <a:pt x="340" y="10"/>
                  <a:pt x="340" y="10"/>
                  <a:pt x="342" y="10"/>
                </a:cubicBezTo>
                <a:cubicBezTo>
                  <a:pt x="342" y="10"/>
                  <a:pt x="342" y="10"/>
                  <a:pt x="343" y="10"/>
                </a:cubicBezTo>
                <a:cubicBezTo>
                  <a:pt x="343" y="10"/>
                  <a:pt x="346" y="8"/>
                  <a:pt x="353" y="6"/>
                </a:cubicBezTo>
                <a:cubicBezTo>
                  <a:pt x="354" y="6"/>
                  <a:pt x="354" y="6"/>
                  <a:pt x="354" y="6"/>
                </a:cubicBezTo>
                <a:cubicBezTo>
                  <a:pt x="354" y="6"/>
                  <a:pt x="353" y="6"/>
                  <a:pt x="352" y="6"/>
                </a:cubicBezTo>
                <a:cubicBezTo>
                  <a:pt x="352" y="6"/>
                  <a:pt x="352" y="6"/>
                  <a:pt x="352" y="6"/>
                </a:cubicBezTo>
                <a:cubicBezTo>
                  <a:pt x="353" y="6"/>
                  <a:pt x="354" y="6"/>
                  <a:pt x="354" y="6"/>
                </a:cubicBezTo>
                <a:cubicBezTo>
                  <a:pt x="355" y="6"/>
                  <a:pt x="355" y="6"/>
                  <a:pt x="355" y="6"/>
                </a:cubicBezTo>
                <a:cubicBezTo>
                  <a:pt x="356" y="5"/>
                  <a:pt x="358" y="5"/>
                  <a:pt x="359" y="5"/>
                </a:cubicBezTo>
                <a:cubicBezTo>
                  <a:pt x="359" y="5"/>
                  <a:pt x="359" y="5"/>
                  <a:pt x="360" y="5"/>
                </a:cubicBezTo>
                <a:cubicBezTo>
                  <a:pt x="361" y="5"/>
                  <a:pt x="361" y="5"/>
                  <a:pt x="363" y="4"/>
                </a:cubicBezTo>
                <a:moveTo>
                  <a:pt x="346" y="1"/>
                </a:moveTo>
                <a:cubicBezTo>
                  <a:pt x="347" y="1"/>
                  <a:pt x="348" y="1"/>
                  <a:pt x="349" y="1"/>
                </a:cubicBezTo>
                <a:cubicBezTo>
                  <a:pt x="347" y="1"/>
                  <a:pt x="347" y="1"/>
                  <a:pt x="347" y="1"/>
                </a:cubicBezTo>
                <a:cubicBezTo>
                  <a:pt x="348" y="1"/>
                  <a:pt x="348" y="1"/>
                  <a:pt x="348" y="1"/>
                </a:cubicBezTo>
                <a:cubicBezTo>
                  <a:pt x="351" y="0"/>
                  <a:pt x="351" y="0"/>
                  <a:pt x="351" y="0"/>
                </a:cubicBezTo>
                <a:cubicBezTo>
                  <a:pt x="354" y="0"/>
                  <a:pt x="354" y="0"/>
                  <a:pt x="354" y="0"/>
                </a:cubicBezTo>
                <a:cubicBezTo>
                  <a:pt x="352" y="0"/>
                  <a:pt x="352" y="0"/>
                  <a:pt x="352" y="0"/>
                </a:cubicBezTo>
                <a:cubicBezTo>
                  <a:pt x="352" y="0"/>
                  <a:pt x="352" y="0"/>
                  <a:pt x="352" y="0"/>
                </a:cubicBezTo>
                <a:cubicBezTo>
                  <a:pt x="350" y="0"/>
                  <a:pt x="350" y="0"/>
                  <a:pt x="350" y="0"/>
                </a:cubicBezTo>
                <a:cubicBezTo>
                  <a:pt x="353" y="0"/>
                  <a:pt x="353" y="0"/>
                  <a:pt x="353" y="0"/>
                </a:cubicBezTo>
                <a:cubicBezTo>
                  <a:pt x="353" y="0"/>
                  <a:pt x="353" y="0"/>
                  <a:pt x="353" y="0"/>
                </a:cubicBezTo>
                <a:cubicBezTo>
                  <a:pt x="353" y="0"/>
                  <a:pt x="354" y="0"/>
                  <a:pt x="355" y="0"/>
                </a:cubicBezTo>
                <a:cubicBezTo>
                  <a:pt x="355" y="0"/>
                  <a:pt x="356" y="0"/>
                  <a:pt x="356" y="0"/>
                </a:cubicBezTo>
                <a:cubicBezTo>
                  <a:pt x="355" y="0"/>
                  <a:pt x="353" y="0"/>
                  <a:pt x="352" y="0"/>
                </a:cubicBezTo>
                <a:cubicBezTo>
                  <a:pt x="353" y="0"/>
                  <a:pt x="353" y="0"/>
                  <a:pt x="354" y="0"/>
                </a:cubicBezTo>
                <a:cubicBezTo>
                  <a:pt x="353" y="0"/>
                  <a:pt x="352" y="0"/>
                  <a:pt x="351" y="0"/>
                </a:cubicBezTo>
                <a:cubicBezTo>
                  <a:pt x="352" y="0"/>
                  <a:pt x="353" y="0"/>
                  <a:pt x="355" y="0"/>
                </a:cubicBezTo>
                <a:cubicBezTo>
                  <a:pt x="355" y="0"/>
                  <a:pt x="355" y="0"/>
                  <a:pt x="355" y="0"/>
                </a:cubicBezTo>
                <a:cubicBezTo>
                  <a:pt x="354" y="0"/>
                  <a:pt x="352" y="0"/>
                  <a:pt x="349" y="0"/>
                </a:cubicBezTo>
                <a:cubicBezTo>
                  <a:pt x="349" y="0"/>
                  <a:pt x="349" y="0"/>
                  <a:pt x="349" y="0"/>
                </a:cubicBezTo>
                <a:cubicBezTo>
                  <a:pt x="350" y="0"/>
                  <a:pt x="351" y="0"/>
                  <a:pt x="352" y="0"/>
                </a:cubicBezTo>
                <a:cubicBezTo>
                  <a:pt x="352" y="0"/>
                  <a:pt x="352" y="0"/>
                  <a:pt x="352" y="0"/>
                </a:cubicBezTo>
                <a:cubicBezTo>
                  <a:pt x="349" y="0"/>
                  <a:pt x="349" y="0"/>
                  <a:pt x="349" y="0"/>
                </a:cubicBezTo>
                <a:cubicBezTo>
                  <a:pt x="349" y="0"/>
                  <a:pt x="349" y="0"/>
                  <a:pt x="349" y="0"/>
                </a:cubicBezTo>
                <a:cubicBezTo>
                  <a:pt x="350" y="0"/>
                  <a:pt x="350" y="0"/>
                  <a:pt x="350" y="0"/>
                </a:cubicBezTo>
                <a:cubicBezTo>
                  <a:pt x="349" y="0"/>
                  <a:pt x="348" y="0"/>
                  <a:pt x="347" y="0"/>
                </a:cubicBezTo>
                <a:cubicBezTo>
                  <a:pt x="344" y="0"/>
                  <a:pt x="344" y="0"/>
                  <a:pt x="344" y="0"/>
                </a:cubicBezTo>
                <a:cubicBezTo>
                  <a:pt x="344" y="0"/>
                  <a:pt x="344" y="0"/>
                  <a:pt x="344" y="0"/>
                </a:cubicBezTo>
                <a:cubicBezTo>
                  <a:pt x="341" y="1"/>
                  <a:pt x="339" y="1"/>
                  <a:pt x="336" y="1"/>
                </a:cubicBezTo>
                <a:cubicBezTo>
                  <a:pt x="337" y="1"/>
                  <a:pt x="339" y="1"/>
                  <a:pt x="340" y="1"/>
                </a:cubicBezTo>
                <a:cubicBezTo>
                  <a:pt x="340" y="1"/>
                  <a:pt x="340" y="1"/>
                  <a:pt x="340" y="1"/>
                </a:cubicBezTo>
                <a:cubicBezTo>
                  <a:pt x="341" y="1"/>
                  <a:pt x="343" y="1"/>
                  <a:pt x="345" y="0"/>
                </a:cubicBezTo>
                <a:cubicBezTo>
                  <a:pt x="344" y="0"/>
                  <a:pt x="344" y="0"/>
                  <a:pt x="344" y="0"/>
                </a:cubicBezTo>
                <a:cubicBezTo>
                  <a:pt x="346" y="0"/>
                  <a:pt x="346" y="0"/>
                  <a:pt x="346" y="0"/>
                </a:cubicBezTo>
                <a:cubicBezTo>
                  <a:pt x="346" y="0"/>
                  <a:pt x="346" y="0"/>
                  <a:pt x="346" y="0"/>
                </a:cubicBezTo>
                <a:cubicBezTo>
                  <a:pt x="343" y="0"/>
                  <a:pt x="341" y="1"/>
                  <a:pt x="339" y="1"/>
                </a:cubicBezTo>
                <a:cubicBezTo>
                  <a:pt x="339" y="1"/>
                  <a:pt x="339" y="1"/>
                  <a:pt x="339" y="1"/>
                </a:cubicBezTo>
                <a:cubicBezTo>
                  <a:pt x="341" y="1"/>
                  <a:pt x="341" y="1"/>
                  <a:pt x="341" y="1"/>
                </a:cubicBezTo>
                <a:cubicBezTo>
                  <a:pt x="341" y="1"/>
                  <a:pt x="341" y="1"/>
                  <a:pt x="341" y="1"/>
                </a:cubicBezTo>
                <a:cubicBezTo>
                  <a:pt x="341" y="1"/>
                  <a:pt x="341" y="1"/>
                  <a:pt x="337" y="1"/>
                </a:cubicBezTo>
                <a:cubicBezTo>
                  <a:pt x="337" y="1"/>
                  <a:pt x="337" y="1"/>
                  <a:pt x="337" y="1"/>
                </a:cubicBezTo>
                <a:cubicBezTo>
                  <a:pt x="337" y="1"/>
                  <a:pt x="337" y="1"/>
                  <a:pt x="337" y="1"/>
                </a:cubicBezTo>
                <a:cubicBezTo>
                  <a:pt x="335" y="1"/>
                  <a:pt x="335" y="1"/>
                  <a:pt x="335" y="1"/>
                </a:cubicBezTo>
                <a:cubicBezTo>
                  <a:pt x="335" y="1"/>
                  <a:pt x="335" y="1"/>
                  <a:pt x="335" y="1"/>
                </a:cubicBezTo>
                <a:cubicBezTo>
                  <a:pt x="332" y="1"/>
                  <a:pt x="332" y="1"/>
                  <a:pt x="332" y="1"/>
                </a:cubicBezTo>
                <a:cubicBezTo>
                  <a:pt x="332" y="1"/>
                  <a:pt x="332" y="1"/>
                  <a:pt x="332" y="1"/>
                </a:cubicBezTo>
                <a:cubicBezTo>
                  <a:pt x="331" y="2"/>
                  <a:pt x="331" y="2"/>
                  <a:pt x="331" y="2"/>
                </a:cubicBezTo>
                <a:cubicBezTo>
                  <a:pt x="327" y="2"/>
                  <a:pt x="327" y="2"/>
                  <a:pt x="327" y="2"/>
                </a:cubicBezTo>
                <a:cubicBezTo>
                  <a:pt x="321" y="3"/>
                  <a:pt x="321" y="3"/>
                  <a:pt x="320" y="3"/>
                </a:cubicBezTo>
                <a:cubicBezTo>
                  <a:pt x="324" y="2"/>
                  <a:pt x="324" y="2"/>
                  <a:pt x="324" y="2"/>
                </a:cubicBezTo>
                <a:cubicBezTo>
                  <a:pt x="326" y="2"/>
                  <a:pt x="326" y="2"/>
                  <a:pt x="326" y="2"/>
                </a:cubicBezTo>
                <a:cubicBezTo>
                  <a:pt x="327" y="2"/>
                  <a:pt x="327" y="2"/>
                  <a:pt x="327" y="2"/>
                </a:cubicBezTo>
                <a:cubicBezTo>
                  <a:pt x="324" y="2"/>
                  <a:pt x="324" y="2"/>
                  <a:pt x="324" y="2"/>
                </a:cubicBezTo>
                <a:cubicBezTo>
                  <a:pt x="320" y="3"/>
                  <a:pt x="320" y="3"/>
                  <a:pt x="320" y="3"/>
                </a:cubicBezTo>
                <a:cubicBezTo>
                  <a:pt x="316" y="4"/>
                  <a:pt x="316" y="4"/>
                  <a:pt x="316" y="4"/>
                </a:cubicBezTo>
                <a:cubicBezTo>
                  <a:pt x="317" y="4"/>
                  <a:pt x="317" y="4"/>
                  <a:pt x="317" y="4"/>
                </a:cubicBezTo>
                <a:cubicBezTo>
                  <a:pt x="316" y="4"/>
                  <a:pt x="316" y="4"/>
                  <a:pt x="316" y="4"/>
                </a:cubicBezTo>
                <a:cubicBezTo>
                  <a:pt x="318" y="3"/>
                  <a:pt x="319" y="3"/>
                  <a:pt x="321" y="3"/>
                </a:cubicBezTo>
                <a:cubicBezTo>
                  <a:pt x="320" y="3"/>
                  <a:pt x="320" y="3"/>
                  <a:pt x="320" y="3"/>
                </a:cubicBezTo>
                <a:cubicBezTo>
                  <a:pt x="320" y="3"/>
                  <a:pt x="320" y="3"/>
                  <a:pt x="320" y="3"/>
                </a:cubicBezTo>
                <a:cubicBezTo>
                  <a:pt x="323" y="3"/>
                  <a:pt x="323" y="3"/>
                  <a:pt x="323" y="3"/>
                </a:cubicBezTo>
                <a:cubicBezTo>
                  <a:pt x="326" y="2"/>
                  <a:pt x="326" y="2"/>
                  <a:pt x="326" y="2"/>
                </a:cubicBezTo>
                <a:cubicBezTo>
                  <a:pt x="328" y="2"/>
                  <a:pt x="329" y="2"/>
                  <a:pt x="331" y="2"/>
                </a:cubicBezTo>
                <a:cubicBezTo>
                  <a:pt x="330" y="2"/>
                  <a:pt x="330" y="2"/>
                  <a:pt x="330" y="2"/>
                </a:cubicBezTo>
                <a:cubicBezTo>
                  <a:pt x="330" y="2"/>
                  <a:pt x="330" y="2"/>
                  <a:pt x="330" y="2"/>
                </a:cubicBezTo>
                <a:cubicBezTo>
                  <a:pt x="328" y="2"/>
                  <a:pt x="326" y="3"/>
                  <a:pt x="324" y="3"/>
                </a:cubicBezTo>
                <a:cubicBezTo>
                  <a:pt x="324" y="3"/>
                  <a:pt x="324" y="3"/>
                  <a:pt x="324" y="3"/>
                </a:cubicBezTo>
                <a:cubicBezTo>
                  <a:pt x="323" y="3"/>
                  <a:pt x="323" y="3"/>
                  <a:pt x="323" y="3"/>
                </a:cubicBezTo>
                <a:cubicBezTo>
                  <a:pt x="323" y="3"/>
                  <a:pt x="323" y="3"/>
                  <a:pt x="323" y="3"/>
                </a:cubicBezTo>
                <a:cubicBezTo>
                  <a:pt x="321" y="3"/>
                  <a:pt x="321" y="3"/>
                  <a:pt x="321" y="3"/>
                </a:cubicBezTo>
                <a:cubicBezTo>
                  <a:pt x="321" y="3"/>
                  <a:pt x="321" y="3"/>
                  <a:pt x="321" y="3"/>
                </a:cubicBezTo>
                <a:cubicBezTo>
                  <a:pt x="320" y="3"/>
                  <a:pt x="320" y="3"/>
                  <a:pt x="320" y="3"/>
                </a:cubicBezTo>
                <a:cubicBezTo>
                  <a:pt x="319" y="3"/>
                  <a:pt x="319" y="3"/>
                  <a:pt x="319" y="3"/>
                </a:cubicBezTo>
                <a:cubicBezTo>
                  <a:pt x="318" y="3"/>
                  <a:pt x="317" y="4"/>
                  <a:pt x="317" y="4"/>
                </a:cubicBezTo>
                <a:cubicBezTo>
                  <a:pt x="317" y="4"/>
                  <a:pt x="317" y="4"/>
                  <a:pt x="317" y="4"/>
                </a:cubicBezTo>
                <a:cubicBezTo>
                  <a:pt x="316" y="4"/>
                  <a:pt x="316" y="4"/>
                  <a:pt x="316" y="4"/>
                </a:cubicBezTo>
                <a:cubicBezTo>
                  <a:pt x="315" y="4"/>
                  <a:pt x="314" y="4"/>
                  <a:pt x="313" y="4"/>
                </a:cubicBezTo>
                <a:cubicBezTo>
                  <a:pt x="312" y="4"/>
                  <a:pt x="312" y="4"/>
                  <a:pt x="312" y="4"/>
                </a:cubicBezTo>
                <a:cubicBezTo>
                  <a:pt x="310" y="5"/>
                  <a:pt x="310" y="5"/>
                  <a:pt x="310" y="5"/>
                </a:cubicBezTo>
                <a:cubicBezTo>
                  <a:pt x="307" y="5"/>
                  <a:pt x="307" y="5"/>
                  <a:pt x="307" y="5"/>
                </a:cubicBezTo>
                <a:cubicBezTo>
                  <a:pt x="306" y="5"/>
                  <a:pt x="306" y="5"/>
                  <a:pt x="306" y="5"/>
                </a:cubicBezTo>
                <a:cubicBezTo>
                  <a:pt x="306" y="6"/>
                  <a:pt x="306" y="6"/>
                  <a:pt x="306" y="6"/>
                </a:cubicBezTo>
                <a:cubicBezTo>
                  <a:pt x="308" y="4"/>
                  <a:pt x="311" y="5"/>
                  <a:pt x="314" y="4"/>
                </a:cubicBezTo>
                <a:cubicBezTo>
                  <a:pt x="315" y="4"/>
                  <a:pt x="315" y="4"/>
                  <a:pt x="315" y="4"/>
                </a:cubicBezTo>
                <a:cubicBezTo>
                  <a:pt x="312" y="4"/>
                  <a:pt x="312" y="4"/>
                  <a:pt x="312" y="4"/>
                </a:cubicBezTo>
                <a:cubicBezTo>
                  <a:pt x="309" y="5"/>
                  <a:pt x="309" y="5"/>
                  <a:pt x="309" y="5"/>
                </a:cubicBezTo>
                <a:cubicBezTo>
                  <a:pt x="305" y="5"/>
                  <a:pt x="305" y="5"/>
                  <a:pt x="305" y="5"/>
                </a:cubicBezTo>
                <a:cubicBezTo>
                  <a:pt x="300" y="6"/>
                  <a:pt x="300" y="6"/>
                  <a:pt x="300" y="6"/>
                </a:cubicBezTo>
                <a:cubicBezTo>
                  <a:pt x="298" y="7"/>
                  <a:pt x="298" y="7"/>
                  <a:pt x="298" y="7"/>
                </a:cubicBezTo>
                <a:cubicBezTo>
                  <a:pt x="297" y="7"/>
                  <a:pt x="296" y="7"/>
                  <a:pt x="294" y="8"/>
                </a:cubicBezTo>
                <a:cubicBezTo>
                  <a:pt x="293" y="8"/>
                  <a:pt x="292" y="8"/>
                  <a:pt x="291" y="9"/>
                </a:cubicBezTo>
                <a:cubicBezTo>
                  <a:pt x="296" y="7"/>
                  <a:pt x="296" y="7"/>
                  <a:pt x="296" y="7"/>
                </a:cubicBezTo>
                <a:cubicBezTo>
                  <a:pt x="297" y="7"/>
                  <a:pt x="297" y="7"/>
                  <a:pt x="297" y="7"/>
                </a:cubicBezTo>
                <a:cubicBezTo>
                  <a:pt x="296" y="7"/>
                  <a:pt x="296" y="7"/>
                  <a:pt x="296" y="7"/>
                </a:cubicBezTo>
                <a:cubicBezTo>
                  <a:pt x="295" y="7"/>
                  <a:pt x="295" y="7"/>
                  <a:pt x="295" y="7"/>
                </a:cubicBezTo>
                <a:cubicBezTo>
                  <a:pt x="293" y="8"/>
                  <a:pt x="293" y="8"/>
                  <a:pt x="293" y="8"/>
                </a:cubicBezTo>
                <a:cubicBezTo>
                  <a:pt x="292" y="8"/>
                  <a:pt x="291" y="8"/>
                  <a:pt x="290" y="9"/>
                </a:cubicBezTo>
                <a:cubicBezTo>
                  <a:pt x="287" y="9"/>
                  <a:pt x="287" y="9"/>
                  <a:pt x="287" y="9"/>
                </a:cubicBezTo>
                <a:cubicBezTo>
                  <a:pt x="286" y="9"/>
                  <a:pt x="286" y="9"/>
                  <a:pt x="286" y="9"/>
                </a:cubicBezTo>
                <a:cubicBezTo>
                  <a:pt x="286" y="9"/>
                  <a:pt x="286" y="9"/>
                  <a:pt x="286" y="9"/>
                </a:cubicBezTo>
                <a:cubicBezTo>
                  <a:pt x="287" y="9"/>
                  <a:pt x="287" y="9"/>
                  <a:pt x="287" y="9"/>
                </a:cubicBezTo>
                <a:cubicBezTo>
                  <a:pt x="284" y="10"/>
                  <a:pt x="284" y="10"/>
                  <a:pt x="284" y="10"/>
                </a:cubicBezTo>
                <a:cubicBezTo>
                  <a:pt x="281" y="11"/>
                  <a:pt x="281" y="11"/>
                  <a:pt x="281" y="11"/>
                </a:cubicBezTo>
                <a:cubicBezTo>
                  <a:pt x="281" y="11"/>
                  <a:pt x="281" y="11"/>
                  <a:pt x="281" y="11"/>
                </a:cubicBezTo>
                <a:cubicBezTo>
                  <a:pt x="282" y="11"/>
                  <a:pt x="284" y="10"/>
                  <a:pt x="285" y="10"/>
                </a:cubicBezTo>
                <a:cubicBezTo>
                  <a:pt x="282" y="11"/>
                  <a:pt x="282" y="11"/>
                  <a:pt x="282" y="11"/>
                </a:cubicBezTo>
                <a:cubicBezTo>
                  <a:pt x="278" y="11"/>
                  <a:pt x="278" y="11"/>
                  <a:pt x="278" y="11"/>
                </a:cubicBezTo>
                <a:cubicBezTo>
                  <a:pt x="278" y="12"/>
                  <a:pt x="278" y="12"/>
                  <a:pt x="278" y="12"/>
                </a:cubicBezTo>
                <a:cubicBezTo>
                  <a:pt x="280" y="11"/>
                  <a:pt x="282" y="11"/>
                  <a:pt x="283" y="10"/>
                </a:cubicBezTo>
                <a:cubicBezTo>
                  <a:pt x="280" y="11"/>
                  <a:pt x="277" y="12"/>
                  <a:pt x="274" y="12"/>
                </a:cubicBezTo>
                <a:cubicBezTo>
                  <a:pt x="271" y="13"/>
                  <a:pt x="271" y="13"/>
                  <a:pt x="271" y="13"/>
                </a:cubicBezTo>
                <a:cubicBezTo>
                  <a:pt x="267" y="14"/>
                  <a:pt x="267" y="14"/>
                  <a:pt x="267" y="14"/>
                </a:cubicBezTo>
                <a:cubicBezTo>
                  <a:pt x="265" y="15"/>
                  <a:pt x="265" y="15"/>
                  <a:pt x="265" y="15"/>
                </a:cubicBezTo>
                <a:cubicBezTo>
                  <a:pt x="265" y="15"/>
                  <a:pt x="266" y="15"/>
                  <a:pt x="267" y="15"/>
                </a:cubicBezTo>
                <a:cubicBezTo>
                  <a:pt x="266" y="15"/>
                  <a:pt x="265" y="15"/>
                  <a:pt x="265" y="15"/>
                </a:cubicBezTo>
                <a:cubicBezTo>
                  <a:pt x="266" y="15"/>
                  <a:pt x="267" y="15"/>
                  <a:pt x="267" y="14"/>
                </a:cubicBezTo>
                <a:cubicBezTo>
                  <a:pt x="266" y="15"/>
                  <a:pt x="266" y="15"/>
                  <a:pt x="266" y="15"/>
                </a:cubicBezTo>
                <a:cubicBezTo>
                  <a:pt x="266" y="15"/>
                  <a:pt x="266" y="15"/>
                  <a:pt x="267" y="15"/>
                </a:cubicBezTo>
                <a:cubicBezTo>
                  <a:pt x="267" y="15"/>
                  <a:pt x="267" y="15"/>
                  <a:pt x="267" y="15"/>
                </a:cubicBezTo>
                <a:cubicBezTo>
                  <a:pt x="264" y="16"/>
                  <a:pt x="264" y="16"/>
                  <a:pt x="263" y="16"/>
                </a:cubicBezTo>
                <a:cubicBezTo>
                  <a:pt x="264" y="16"/>
                  <a:pt x="264" y="16"/>
                  <a:pt x="264" y="16"/>
                </a:cubicBezTo>
                <a:cubicBezTo>
                  <a:pt x="264" y="16"/>
                  <a:pt x="264" y="16"/>
                  <a:pt x="264" y="16"/>
                </a:cubicBezTo>
                <a:cubicBezTo>
                  <a:pt x="268" y="15"/>
                  <a:pt x="268" y="15"/>
                  <a:pt x="271" y="14"/>
                </a:cubicBezTo>
                <a:cubicBezTo>
                  <a:pt x="274" y="13"/>
                  <a:pt x="274" y="13"/>
                  <a:pt x="274" y="13"/>
                </a:cubicBezTo>
                <a:cubicBezTo>
                  <a:pt x="272" y="14"/>
                  <a:pt x="272" y="14"/>
                  <a:pt x="272" y="14"/>
                </a:cubicBezTo>
                <a:cubicBezTo>
                  <a:pt x="276" y="12"/>
                  <a:pt x="276" y="12"/>
                  <a:pt x="276" y="12"/>
                </a:cubicBezTo>
                <a:cubicBezTo>
                  <a:pt x="277" y="12"/>
                  <a:pt x="277" y="12"/>
                  <a:pt x="277" y="12"/>
                </a:cubicBezTo>
                <a:cubicBezTo>
                  <a:pt x="281" y="11"/>
                  <a:pt x="281" y="11"/>
                  <a:pt x="281" y="11"/>
                </a:cubicBezTo>
                <a:cubicBezTo>
                  <a:pt x="285" y="10"/>
                  <a:pt x="285" y="10"/>
                  <a:pt x="285" y="10"/>
                </a:cubicBezTo>
                <a:cubicBezTo>
                  <a:pt x="285" y="10"/>
                  <a:pt x="285" y="10"/>
                  <a:pt x="285" y="10"/>
                </a:cubicBezTo>
                <a:cubicBezTo>
                  <a:pt x="285" y="10"/>
                  <a:pt x="285" y="10"/>
                  <a:pt x="285" y="10"/>
                </a:cubicBezTo>
                <a:cubicBezTo>
                  <a:pt x="288" y="10"/>
                  <a:pt x="291" y="9"/>
                  <a:pt x="293" y="8"/>
                </a:cubicBezTo>
                <a:cubicBezTo>
                  <a:pt x="294" y="8"/>
                  <a:pt x="294" y="8"/>
                  <a:pt x="294" y="8"/>
                </a:cubicBezTo>
                <a:cubicBezTo>
                  <a:pt x="294" y="8"/>
                  <a:pt x="299" y="7"/>
                  <a:pt x="300" y="7"/>
                </a:cubicBezTo>
                <a:cubicBezTo>
                  <a:pt x="297" y="7"/>
                  <a:pt x="297" y="7"/>
                  <a:pt x="297" y="7"/>
                </a:cubicBezTo>
                <a:cubicBezTo>
                  <a:pt x="296" y="8"/>
                  <a:pt x="296" y="8"/>
                  <a:pt x="296" y="8"/>
                </a:cubicBezTo>
                <a:cubicBezTo>
                  <a:pt x="299" y="7"/>
                  <a:pt x="299" y="7"/>
                  <a:pt x="299" y="7"/>
                </a:cubicBezTo>
                <a:cubicBezTo>
                  <a:pt x="300" y="7"/>
                  <a:pt x="302" y="6"/>
                  <a:pt x="304" y="6"/>
                </a:cubicBezTo>
                <a:cubicBezTo>
                  <a:pt x="304" y="6"/>
                  <a:pt x="304" y="6"/>
                  <a:pt x="304" y="6"/>
                </a:cubicBezTo>
                <a:cubicBezTo>
                  <a:pt x="302" y="7"/>
                  <a:pt x="302" y="7"/>
                  <a:pt x="302" y="7"/>
                </a:cubicBezTo>
                <a:cubicBezTo>
                  <a:pt x="301" y="7"/>
                  <a:pt x="301" y="7"/>
                  <a:pt x="301" y="7"/>
                </a:cubicBezTo>
                <a:cubicBezTo>
                  <a:pt x="302" y="7"/>
                  <a:pt x="304" y="6"/>
                  <a:pt x="305" y="6"/>
                </a:cubicBezTo>
                <a:cubicBezTo>
                  <a:pt x="309" y="5"/>
                  <a:pt x="309" y="5"/>
                  <a:pt x="309" y="5"/>
                </a:cubicBezTo>
                <a:cubicBezTo>
                  <a:pt x="309" y="5"/>
                  <a:pt x="309" y="5"/>
                  <a:pt x="309" y="5"/>
                </a:cubicBezTo>
                <a:cubicBezTo>
                  <a:pt x="307" y="6"/>
                  <a:pt x="307" y="6"/>
                  <a:pt x="307" y="6"/>
                </a:cubicBezTo>
                <a:cubicBezTo>
                  <a:pt x="307" y="6"/>
                  <a:pt x="307" y="6"/>
                  <a:pt x="307" y="6"/>
                </a:cubicBezTo>
                <a:cubicBezTo>
                  <a:pt x="309" y="6"/>
                  <a:pt x="309" y="6"/>
                  <a:pt x="309" y="6"/>
                </a:cubicBezTo>
                <a:cubicBezTo>
                  <a:pt x="314" y="5"/>
                  <a:pt x="314" y="5"/>
                  <a:pt x="314" y="5"/>
                </a:cubicBezTo>
                <a:cubicBezTo>
                  <a:pt x="315" y="4"/>
                  <a:pt x="315" y="4"/>
                  <a:pt x="315" y="4"/>
                </a:cubicBezTo>
                <a:cubicBezTo>
                  <a:pt x="315" y="5"/>
                  <a:pt x="315" y="5"/>
                  <a:pt x="315" y="5"/>
                </a:cubicBezTo>
                <a:cubicBezTo>
                  <a:pt x="315" y="5"/>
                  <a:pt x="315" y="5"/>
                  <a:pt x="315" y="5"/>
                </a:cubicBezTo>
                <a:cubicBezTo>
                  <a:pt x="318" y="4"/>
                  <a:pt x="318" y="4"/>
                  <a:pt x="318" y="4"/>
                </a:cubicBezTo>
                <a:cubicBezTo>
                  <a:pt x="320" y="4"/>
                  <a:pt x="320" y="4"/>
                  <a:pt x="320" y="4"/>
                </a:cubicBezTo>
                <a:cubicBezTo>
                  <a:pt x="323" y="3"/>
                  <a:pt x="327" y="3"/>
                  <a:pt x="330" y="3"/>
                </a:cubicBezTo>
                <a:cubicBezTo>
                  <a:pt x="331" y="3"/>
                  <a:pt x="331" y="3"/>
                  <a:pt x="331" y="3"/>
                </a:cubicBezTo>
                <a:cubicBezTo>
                  <a:pt x="332" y="2"/>
                  <a:pt x="332" y="2"/>
                  <a:pt x="332" y="2"/>
                </a:cubicBezTo>
                <a:cubicBezTo>
                  <a:pt x="333" y="2"/>
                  <a:pt x="334" y="2"/>
                  <a:pt x="335" y="2"/>
                </a:cubicBezTo>
                <a:cubicBezTo>
                  <a:pt x="333" y="2"/>
                  <a:pt x="333" y="2"/>
                  <a:pt x="332" y="2"/>
                </a:cubicBezTo>
                <a:cubicBezTo>
                  <a:pt x="333" y="2"/>
                  <a:pt x="333" y="2"/>
                  <a:pt x="333" y="2"/>
                </a:cubicBezTo>
                <a:cubicBezTo>
                  <a:pt x="332" y="2"/>
                  <a:pt x="332" y="2"/>
                  <a:pt x="332" y="2"/>
                </a:cubicBezTo>
                <a:cubicBezTo>
                  <a:pt x="335" y="2"/>
                  <a:pt x="335" y="2"/>
                  <a:pt x="335" y="2"/>
                </a:cubicBezTo>
                <a:cubicBezTo>
                  <a:pt x="337" y="2"/>
                  <a:pt x="337" y="2"/>
                  <a:pt x="337" y="2"/>
                </a:cubicBezTo>
                <a:cubicBezTo>
                  <a:pt x="337" y="2"/>
                  <a:pt x="337" y="2"/>
                  <a:pt x="337" y="2"/>
                </a:cubicBezTo>
                <a:cubicBezTo>
                  <a:pt x="337" y="2"/>
                  <a:pt x="337" y="2"/>
                  <a:pt x="337" y="2"/>
                </a:cubicBezTo>
                <a:cubicBezTo>
                  <a:pt x="338" y="2"/>
                  <a:pt x="340" y="2"/>
                  <a:pt x="341" y="1"/>
                </a:cubicBezTo>
                <a:cubicBezTo>
                  <a:pt x="342" y="1"/>
                  <a:pt x="342" y="1"/>
                  <a:pt x="346" y="1"/>
                </a:cubicBezTo>
                <a:moveTo>
                  <a:pt x="300" y="6"/>
                </a:moveTo>
                <a:cubicBezTo>
                  <a:pt x="301" y="6"/>
                  <a:pt x="303" y="6"/>
                  <a:pt x="304" y="6"/>
                </a:cubicBezTo>
                <a:cubicBezTo>
                  <a:pt x="305" y="5"/>
                  <a:pt x="306" y="5"/>
                  <a:pt x="308" y="5"/>
                </a:cubicBezTo>
                <a:cubicBezTo>
                  <a:pt x="311" y="4"/>
                  <a:pt x="311" y="4"/>
                  <a:pt x="311" y="4"/>
                </a:cubicBezTo>
                <a:cubicBezTo>
                  <a:pt x="311" y="4"/>
                  <a:pt x="312" y="4"/>
                  <a:pt x="313" y="4"/>
                </a:cubicBezTo>
                <a:cubicBezTo>
                  <a:pt x="314" y="4"/>
                  <a:pt x="315" y="4"/>
                  <a:pt x="315" y="4"/>
                </a:cubicBezTo>
                <a:cubicBezTo>
                  <a:pt x="315" y="4"/>
                  <a:pt x="314" y="4"/>
                  <a:pt x="313" y="4"/>
                </a:cubicBezTo>
                <a:cubicBezTo>
                  <a:pt x="313" y="4"/>
                  <a:pt x="319" y="3"/>
                  <a:pt x="324" y="2"/>
                </a:cubicBezTo>
                <a:cubicBezTo>
                  <a:pt x="326" y="2"/>
                  <a:pt x="328" y="2"/>
                  <a:pt x="331" y="2"/>
                </a:cubicBezTo>
                <a:cubicBezTo>
                  <a:pt x="330" y="2"/>
                  <a:pt x="329" y="2"/>
                  <a:pt x="328" y="2"/>
                </a:cubicBezTo>
                <a:cubicBezTo>
                  <a:pt x="328" y="2"/>
                  <a:pt x="328" y="2"/>
                  <a:pt x="328" y="2"/>
                </a:cubicBezTo>
                <a:cubicBezTo>
                  <a:pt x="327" y="2"/>
                  <a:pt x="326" y="2"/>
                  <a:pt x="325" y="2"/>
                </a:cubicBezTo>
                <a:cubicBezTo>
                  <a:pt x="325" y="2"/>
                  <a:pt x="325" y="2"/>
                  <a:pt x="325" y="2"/>
                </a:cubicBezTo>
                <a:cubicBezTo>
                  <a:pt x="323" y="2"/>
                  <a:pt x="321" y="3"/>
                  <a:pt x="319" y="3"/>
                </a:cubicBezTo>
                <a:cubicBezTo>
                  <a:pt x="319" y="3"/>
                  <a:pt x="319" y="3"/>
                  <a:pt x="319" y="3"/>
                </a:cubicBezTo>
                <a:cubicBezTo>
                  <a:pt x="319" y="3"/>
                  <a:pt x="319" y="3"/>
                  <a:pt x="319" y="3"/>
                </a:cubicBezTo>
                <a:cubicBezTo>
                  <a:pt x="315" y="4"/>
                  <a:pt x="315" y="4"/>
                  <a:pt x="315" y="4"/>
                </a:cubicBezTo>
                <a:cubicBezTo>
                  <a:pt x="313" y="4"/>
                  <a:pt x="313" y="4"/>
                  <a:pt x="313" y="4"/>
                </a:cubicBezTo>
                <a:cubicBezTo>
                  <a:pt x="309" y="5"/>
                  <a:pt x="309" y="5"/>
                  <a:pt x="309" y="5"/>
                </a:cubicBezTo>
                <a:cubicBezTo>
                  <a:pt x="309" y="5"/>
                  <a:pt x="309" y="5"/>
                  <a:pt x="309" y="5"/>
                </a:cubicBezTo>
                <a:cubicBezTo>
                  <a:pt x="308" y="5"/>
                  <a:pt x="308" y="5"/>
                  <a:pt x="307" y="5"/>
                </a:cubicBezTo>
                <a:cubicBezTo>
                  <a:pt x="304" y="5"/>
                  <a:pt x="304" y="5"/>
                  <a:pt x="304" y="5"/>
                </a:cubicBezTo>
                <a:cubicBezTo>
                  <a:pt x="303" y="6"/>
                  <a:pt x="303" y="6"/>
                  <a:pt x="303" y="6"/>
                </a:cubicBezTo>
                <a:cubicBezTo>
                  <a:pt x="303" y="6"/>
                  <a:pt x="303" y="6"/>
                  <a:pt x="303" y="6"/>
                </a:cubicBezTo>
                <a:cubicBezTo>
                  <a:pt x="304" y="5"/>
                  <a:pt x="304" y="5"/>
                  <a:pt x="304" y="5"/>
                </a:cubicBezTo>
                <a:cubicBezTo>
                  <a:pt x="304" y="5"/>
                  <a:pt x="304" y="5"/>
                  <a:pt x="304" y="5"/>
                </a:cubicBezTo>
                <a:cubicBezTo>
                  <a:pt x="303" y="6"/>
                  <a:pt x="301" y="6"/>
                  <a:pt x="300" y="6"/>
                </a:cubicBezTo>
                <a:cubicBezTo>
                  <a:pt x="300" y="6"/>
                  <a:pt x="300" y="6"/>
                  <a:pt x="300" y="6"/>
                </a:cubicBezTo>
                <a:cubicBezTo>
                  <a:pt x="298" y="7"/>
                  <a:pt x="298" y="7"/>
                  <a:pt x="298" y="7"/>
                </a:cubicBezTo>
                <a:cubicBezTo>
                  <a:pt x="295" y="7"/>
                  <a:pt x="295" y="7"/>
                  <a:pt x="295" y="7"/>
                </a:cubicBezTo>
                <a:cubicBezTo>
                  <a:pt x="291" y="8"/>
                  <a:pt x="291" y="8"/>
                  <a:pt x="291" y="8"/>
                </a:cubicBezTo>
                <a:cubicBezTo>
                  <a:pt x="289" y="9"/>
                  <a:pt x="289" y="9"/>
                  <a:pt x="289" y="9"/>
                </a:cubicBezTo>
                <a:cubicBezTo>
                  <a:pt x="290" y="8"/>
                  <a:pt x="290" y="8"/>
                  <a:pt x="290" y="8"/>
                </a:cubicBezTo>
                <a:cubicBezTo>
                  <a:pt x="288" y="9"/>
                  <a:pt x="288" y="9"/>
                  <a:pt x="288" y="9"/>
                </a:cubicBezTo>
                <a:cubicBezTo>
                  <a:pt x="291" y="8"/>
                  <a:pt x="291" y="8"/>
                  <a:pt x="291" y="8"/>
                </a:cubicBezTo>
                <a:cubicBezTo>
                  <a:pt x="291" y="8"/>
                  <a:pt x="291" y="8"/>
                  <a:pt x="291" y="8"/>
                </a:cubicBezTo>
                <a:cubicBezTo>
                  <a:pt x="292" y="8"/>
                  <a:pt x="293" y="8"/>
                  <a:pt x="294" y="8"/>
                </a:cubicBezTo>
                <a:cubicBezTo>
                  <a:pt x="297" y="7"/>
                  <a:pt x="297" y="7"/>
                  <a:pt x="297" y="7"/>
                </a:cubicBezTo>
                <a:cubicBezTo>
                  <a:pt x="296" y="7"/>
                  <a:pt x="296" y="7"/>
                  <a:pt x="295" y="7"/>
                </a:cubicBezTo>
                <a:cubicBezTo>
                  <a:pt x="296" y="7"/>
                  <a:pt x="297" y="7"/>
                  <a:pt x="298" y="7"/>
                </a:cubicBezTo>
                <a:cubicBezTo>
                  <a:pt x="297" y="7"/>
                  <a:pt x="297" y="7"/>
                  <a:pt x="297" y="7"/>
                </a:cubicBezTo>
                <a:cubicBezTo>
                  <a:pt x="298" y="7"/>
                  <a:pt x="299" y="7"/>
                  <a:pt x="300" y="6"/>
                </a:cubicBezTo>
                <a:moveTo>
                  <a:pt x="275" y="12"/>
                </a:moveTo>
                <a:cubicBezTo>
                  <a:pt x="277" y="11"/>
                  <a:pt x="280" y="11"/>
                  <a:pt x="282" y="10"/>
                </a:cubicBezTo>
                <a:cubicBezTo>
                  <a:pt x="281" y="11"/>
                  <a:pt x="281" y="11"/>
                  <a:pt x="281" y="11"/>
                </a:cubicBezTo>
                <a:cubicBezTo>
                  <a:pt x="277" y="12"/>
                  <a:pt x="277" y="12"/>
                  <a:pt x="277" y="12"/>
                </a:cubicBezTo>
                <a:cubicBezTo>
                  <a:pt x="275" y="12"/>
                  <a:pt x="275" y="12"/>
                  <a:pt x="275" y="12"/>
                </a:cubicBezTo>
                <a:moveTo>
                  <a:pt x="251" y="20"/>
                </a:moveTo>
                <a:cubicBezTo>
                  <a:pt x="251" y="20"/>
                  <a:pt x="251" y="20"/>
                  <a:pt x="251" y="20"/>
                </a:cubicBezTo>
                <a:cubicBezTo>
                  <a:pt x="256" y="18"/>
                  <a:pt x="256" y="18"/>
                  <a:pt x="256" y="18"/>
                </a:cubicBezTo>
                <a:cubicBezTo>
                  <a:pt x="258" y="18"/>
                  <a:pt x="258" y="18"/>
                  <a:pt x="258" y="18"/>
                </a:cubicBezTo>
                <a:cubicBezTo>
                  <a:pt x="259" y="17"/>
                  <a:pt x="259" y="17"/>
                  <a:pt x="259" y="17"/>
                </a:cubicBezTo>
                <a:cubicBezTo>
                  <a:pt x="257" y="18"/>
                  <a:pt x="257" y="18"/>
                  <a:pt x="257" y="18"/>
                </a:cubicBezTo>
                <a:cubicBezTo>
                  <a:pt x="255" y="18"/>
                  <a:pt x="255" y="18"/>
                  <a:pt x="255" y="18"/>
                </a:cubicBezTo>
                <a:cubicBezTo>
                  <a:pt x="255" y="18"/>
                  <a:pt x="255" y="18"/>
                  <a:pt x="255" y="18"/>
                </a:cubicBezTo>
                <a:cubicBezTo>
                  <a:pt x="256" y="18"/>
                  <a:pt x="256" y="18"/>
                  <a:pt x="256" y="18"/>
                </a:cubicBezTo>
                <a:cubicBezTo>
                  <a:pt x="256" y="18"/>
                  <a:pt x="256" y="18"/>
                  <a:pt x="256" y="18"/>
                </a:cubicBezTo>
                <a:cubicBezTo>
                  <a:pt x="260" y="16"/>
                  <a:pt x="260" y="16"/>
                  <a:pt x="260" y="16"/>
                </a:cubicBezTo>
                <a:cubicBezTo>
                  <a:pt x="265" y="15"/>
                  <a:pt x="265" y="15"/>
                  <a:pt x="265" y="15"/>
                </a:cubicBezTo>
                <a:cubicBezTo>
                  <a:pt x="269" y="14"/>
                  <a:pt x="269" y="14"/>
                  <a:pt x="269" y="14"/>
                </a:cubicBezTo>
                <a:cubicBezTo>
                  <a:pt x="269" y="14"/>
                  <a:pt x="269" y="14"/>
                  <a:pt x="269" y="14"/>
                </a:cubicBezTo>
                <a:cubicBezTo>
                  <a:pt x="266" y="15"/>
                  <a:pt x="266" y="15"/>
                  <a:pt x="266" y="15"/>
                </a:cubicBezTo>
                <a:cubicBezTo>
                  <a:pt x="245" y="21"/>
                  <a:pt x="245" y="21"/>
                  <a:pt x="245" y="21"/>
                </a:cubicBezTo>
                <a:cubicBezTo>
                  <a:pt x="246" y="21"/>
                  <a:pt x="246" y="21"/>
                  <a:pt x="246" y="21"/>
                </a:cubicBezTo>
                <a:cubicBezTo>
                  <a:pt x="246" y="21"/>
                  <a:pt x="247" y="21"/>
                  <a:pt x="248" y="21"/>
                </a:cubicBezTo>
                <a:cubicBezTo>
                  <a:pt x="244" y="22"/>
                  <a:pt x="244" y="22"/>
                  <a:pt x="244" y="22"/>
                </a:cubicBezTo>
                <a:cubicBezTo>
                  <a:pt x="244" y="22"/>
                  <a:pt x="244" y="22"/>
                  <a:pt x="244" y="22"/>
                </a:cubicBezTo>
                <a:cubicBezTo>
                  <a:pt x="244" y="22"/>
                  <a:pt x="244" y="22"/>
                  <a:pt x="244" y="22"/>
                </a:cubicBezTo>
                <a:cubicBezTo>
                  <a:pt x="245" y="22"/>
                  <a:pt x="245" y="22"/>
                  <a:pt x="245" y="22"/>
                </a:cubicBezTo>
                <a:cubicBezTo>
                  <a:pt x="247" y="21"/>
                  <a:pt x="247" y="21"/>
                  <a:pt x="247" y="21"/>
                </a:cubicBezTo>
                <a:cubicBezTo>
                  <a:pt x="245" y="22"/>
                  <a:pt x="245" y="22"/>
                  <a:pt x="245" y="22"/>
                </a:cubicBezTo>
                <a:cubicBezTo>
                  <a:pt x="247" y="22"/>
                  <a:pt x="249" y="21"/>
                  <a:pt x="251" y="20"/>
                </a:cubicBezTo>
                <a:moveTo>
                  <a:pt x="179" y="56"/>
                </a:moveTo>
                <a:cubicBezTo>
                  <a:pt x="182" y="54"/>
                  <a:pt x="182" y="54"/>
                  <a:pt x="182" y="54"/>
                </a:cubicBezTo>
                <a:cubicBezTo>
                  <a:pt x="186" y="52"/>
                  <a:pt x="186" y="52"/>
                  <a:pt x="186" y="52"/>
                </a:cubicBezTo>
                <a:cubicBezTo>
                  <a:pt x="185" y="52"/>
                  <a:pt x="185" y="52"/>
                  <a:pt x="180" y="54"/>
                </a:cubicBezTo>
                <a:cubicBezTo>
                  <a:pt x="177" y="56"/>
                  <a:pt x="177" y="56"/>
                  <a:pt x="177" y="56"/>
                </a:cubicBezTo>
                <a:cubicBezTo>
                  <a:pt x="177" y="57"/>
                  <a:pt x="177" y="57"/>
                  <a:pt x="177" y="57"/>
                </a:cubicBezTo>
                <a:cubicBezTo>
                  <a:pt x="179" y="56"/>
                  <a:pt x="179" y="56"/>
                  <a:pt x="179" y="56"/>
                </a:cubicBezTo>
                <a:moveTo>
                  <a:pt x="156" y="69"/>
                </a:moveTo>
                <a:cubicBezTo>
                  <a:pt x="154" y="70"/>
                  <a:pt x="154" y="70"/>
                  <a:pt x="154" y="70"/>
                </a:cubicBezTo>
                <a:cubicBezTo>
                  <a:pt x="153" y="71"/>
                  <a:pt x="153" y="71"/>
                  <a:pt x="153" y="71"/>
                </a:cubicBezTo>
                <a:cubicBezTo>
                  <a:pt x="160" y="66"/>
                  <a:pt x="160" y="66"/>
                  <a:pt x="160" y="66"/>
                </a:cubicBezTo>
                <a:cubicBezTo>
                  <a:pt x="159" y="66"/>
                  <a:pt x="159" y="66"/>
                  <a:pt x="159" y="66"/>
                </a:cubicBezTo>
                <a:cubicBezTo>
                  <a:pt x="156" y="69"/>
                  <a:pt x="156" y="69"/>
                  <a:pt x="156" y="69"/>
                </a:cubicBezTo>
                <a:close/>
                <a:moveTo>
                  <a:pt x="6" y="417"/>
                </a:moveTo>
                <a:cubicBezTo>
                  <a:pt x="5" y="413"/>
                  <a:pt x="5" y="413"/>
                  <a:pt x="5" y="413"/>
                </a:cubicBezTo>
                <a:cubicBezTo>
                  <a:pt x="5" y="409"/>
                  <a:pt x="5" y="409"/>
                  <a:pt x="5" y="409"/>
                </a:cubicBezTo>
                <a:cubicBezTo>
                  <a:pt x="4" y="409"/>
                  <a:pt x="4" y="409"/>
                  <a:pt x="4" y="409"/>
                </a:cubicBezTo>
                <a:cubicBezTo>
                  <a:pt x="3" y="408"/>
                  <a:pt x="3" y="408"/>
                  <a:pt x="3" y="408"/>
                </a:cubicBezTo>
                <a:cubicBezTo>
                  <a:pt x="2" y="407"/>
                  <a:pt x="2" y="407"/>
                  <a:pt x="2" y="407"/>
                </a:cubicBezTo>
                <a:cubicBezTo>
                  <a:pt x="2" y="405"/>
                  <a:pt x="2" y="405"/>
                  <a:pt x="2" y="405"/>
                </a:cubicBezTo>
                <a:cubicBezTo>
                  <a:pt x="1" y="398"/>
                  <a:pt x="1" y="398"/>
                  <a:pt x="1" y="398"/>
                </a:cubicBezTo>
                <a:cubicBezTo>
                  <a:pt x="1" y="394"/>
                  <a:pt x="1" y="394"/>
                  <a:pt x="1" y="394"/>
                </a:cubicBezTo>
                <a:cubicBezTo>
                  <a:pt x="1" y="392"/>
                  <a:pt x="1" y="389"/>
                  <a:pt x="1" y="387"/>
                </a:cubicBezTo>
                <a:cubicBezTo>
                  <a:pt x="1" y="379"/>
                  <a:pt x="1" y="379"/>
                  <a:pt x="1" y="379"/>
                </a:cubicBezTo>
                <a:cubicBezTo>
                  <a:pt x="1" y="378"/>
                  <a:pt x="1" y="376"/>
                  <a:pt x="1" y="374"/>
                </a:cubicBezTo>
                <a:cubicBezTo>
                  <a:pt x="0" y="370"/>
                  <a:pt x="0" y="370"/>
                  <a:pt x="0" y="370"/>
                </a:cubicBezTo>
                <a:cubicBezTo>
                  <a:pt x="0" y="367"/>
                  <a:pt x="0" y="367"/>
                  <a:pt x="0" y="367"/>
                </a:cubicBezTo>
                <a:cubicBezTo>
                  <a:pt x="0" y="367"/>
                  <a:pt x="0" y="367"/>
                  <a:pt x="0" y="367"/>
                </a:cubicBezTo>
                <a:cubicBezTo>
                  <a:pt x="0" y="376"/>
                  <a:pt x="1" y="389"/>
                  <a:pt x="1" y="399"/>
                </a:cubicBezTo>
                <a:cubicBezTo>
                  <a:pt x="2" y="405"/>
                  <a:pt x="2" y="405"/>
                  <a:pt x="2" y="405"/>
                </a:cubicBezTo>
                <a:cubicBezTo>
                  <a:pt x="2" y="405"/>
                  <a:pt x="2" y="405"/>
                  <a:pt x="2" y="405"/>
                </a:cubicBezTo>
                <a:cubicBezTo>
                  <a:pt x="2" y="407"/>
                  <a:pt x="2" y="407"/>
                  <a:pt x="2" y="407"/>
                </a:cubicBezTo>
                <a:cubicBezTo>
                  <a:pt x="3" y="414"/>
                  <a:pt x="3" y="414"/>
                  <a:pt x="3" y="414"/>
                </a:cubicBezTo>
                <a:cubicBezTo>
                  <a:pt x="3" y="414"/>
                  <a:pt x="3" y="414"/>
                  <a:pt x="3" y="414"/>
                </a:cubicBezTo>
                <a:cubicBezTo>
                  <a:pt x="4" y="419"/>
                  <a:pt x="4" y="419"/>
                  <a:pt x="4" y="419"/>
                </a:cubicBezTo>
                <a:cubicBezTo>
                  <a:pt x="5" y="421"/>
                  <a:pt x="5" y="421"/>
                  <a:pt x="5" y="421"/>
                </a:cubicBezTo>
                <a:cubicBezTo>
                  <a:pt x="4" y="416"/>
                  <a:pt x="4" y="416"/>
                  <a:pt x="4" y="416"/>
                </a:cubicBezTo>
                <a:cubicBezTo>
                  <a:pt x="4" y="413"/>
                  <a:pt x="4" y="413"/>
                  <a:pt x="4" y="413"/>
                </a:cubicBezTo>
                <a:cubicBezTo>
                  <a:pt x="5" y="414"/>
                  <a:pt x="5" y="414"/>
                  <a:pt x="5" y="414"/>
                </a:cubicBezTo>
                <a:cubicBezTo>
                  <a:pt x="5" y="417"/>
                  <a:pt x="5" y="417"/>
                  <a:pt x="5" y="417"/>
                </a:cubicBezTo>
                <a:cubicBezTo>
                  <a:pt x="6" y="417"/>
                  <a:pt x="6" y="417"/>
                  <a:pt x="6" y="417"/>
                </a:cubicBezTo>
                <a:moveTo>
                  <a:pt x="182" y="64"/>
                </a:moveTo>
                <a:cubicBezTo>
                  <a:pt x="185" y="62"/>
                  <a:pt x="185" y="62"/>
                  <a:pt x="185" y="62"/>
                </a:cubicBezTo>
                <a:cubicBezTo>
                  <a:pt x="189" y="60"/>
                  <a:pt x="189" y="60"/>
                  <a:pt x="189" y="60"/>
                </a:cubicBezTo>
                <a:cubicBezTo>
                  <a:pt x="188" y="60"/>
                  <a:pt x="187" y="60"/>
                  <a:pt x="187" y="60"/>
                </a:cubicBezTo>
                <a:cubicBezTo>
                  <a:pt x="187" y="59"/>
                  <a:pt x="188" y="59"/>
                  <a:pt x="189" y="58"/>
                </a:cubicBezTo>
                <a:cubicBezTo>
                  <a:pt x="191" y="56"/>
                  <a:pt x="191" y="56"/>
                  <a:pt x="191" y="56"/>
                </a:cubicBezTo>
                <a:cubicBezTo>
                  <a:pt x="191" y="56"/>
                  <a:pt x="191" y="56"/>
                  <a:pt x="191" y="56"/>
                </a:cubicBezTo>
                <a:cubicBezTo>
                  <a:pt x="192" y="54"/>
                  <a:pt x="192" y="54"/>
                  <a:pt x="192" y="54"/>
                </a:cubicBezTo>
                <a:cubicBezTo>
                  <a:pt x="191" y="54"/>
                  <a:pt x="191" y="54"/>
                  <a:pt x="191" y="54"/>
                </a:cubicBezTo>
                <a:cubicBezTo>
                  <a:pt x="193" y="52"/>
                  <a:pt x="193" y="52"/>
                  <a:pt x="193" y="52"/>
                </a:cubicBezTo>
                <a:cubicBezTo>
                  <a:pt x="196" y="51"/>
                  <a:pt x="196" y="51"/>
                  <a:pt x="196" y="51"/>
                </a:cubicBezTo>
                <a:cubicBezTo>
                  <a:pt x="195" y="51"/>
                  <a:pt x="195" y="51"/>
                  <a:pt x="194" y="51"/>
                </a:cubicBezTo>
                <a:cubicBezTo>
                  <a:pt x="194" y="51"/>
                  <a:pt x="194" y="51"/>
                  <a:pt x="194" y="51"/>
                </a:cubicBezTo>
                <a:cubicBezTo>
                  <a:pt x="196" y="50"/>
                  <a:pt x="197" y="49"/>
                  <a:pt x="199" y="48"/>
                </a:cubicBezTo>
                <a:cubicBezTo>
                  <a:pt x="199" y="48"/>
                  <a:pt x="199" y="48"/>
                  <a:pt x="199" y="48"/>
                </a:cubicBezTo>
                <a:cubicBezTo>
                  <a:pt x="202" y="47"/>
                  <a:pt x="202" y="47"/>
                  <a:pt x="202" y="47"/>
                </a:cubicBezTo>
                <a:cubicBezTo>
                  <a:pt x="202" y="46"/>
                  <a:pt x="202" y="46"/>
                  <a:pt x="202" y="46"/>
                </a:cubicBezTo>
                <a:cubicBezTo>
                  <a:pt x="204" y="45"/>
                  <a:pt x="204" y="45"/>
                  <a:pt x="204" y="45"/>
                </a:cubicBezTo>
                <a:cubicBezTo>
                  <a:pt x="205" y="45"/>
                  <a:pt x="205" y="45"/>
                  <a:pt x="205" y="45"/>
                </a:cubicBezTo>
                <a:cubicBezTo>
                  <a:pt x="208" y="43"/>
                  <a:pt x="208" y="43"/>
                  <a:pt x="208" y="43"/>
                </a:cubicBezTo>
                <a:cubicBezTo>
                  <a:pt x="208" y="42"/>
                  <a:pt x="208" y="42"/>
                  <a:pt x="208" y="42"/>
                </a:cubicBezTo>
                <a:cubicBezTo>
                  <a:pt x="211" y="41"/>
                  <a:pt x="211" y="41"/>
                  <a:pt x="211" y="41"/>
                </a:cubicBezTo>
                <a:cubicBezTo>
                  <a:pt x="213" y="39"/>
                  <a:pt x="213" y="39"/>
                  <a:pt x="213" y="39"/>
                </a:cubicBezTo>
                <a:cubicBezTo>
                  <a:pt x="212" y="39"/>
                  <a:pt x="212" y="39"/>
                  <a:pt x="212" y="39"/>
                </a:cubicBezTo>
                <a:cubicBezTo>
                  <a:pt x="214" y="38"/>
                  <a:pt x="214" y="38"/>
                  <a:pt x="214" y="38"/>
                </a:cubicBezTo>
                <a:cubicBezTo>
                  <a:pt x="214" y="38"/>
                  <a:pt x="214" y="38"/>
                  <a:pt x="214" y="38"/>
                </a:cubicBezTo>
                <a:cubicBezTo>
                  <a:pt x="214" y="38"/>
                  <a:pt x="214" y="38"/>
                  <a:pt x="214" y="38"/>
                </a:cubicBezTo>
                <a:cubicBezTo>
                  <a:pt x="217" y="37"/>
                  <a:pt x="217" y="37"/>
                  <a:pt x="217" y="37"/>
                </a:cubicBezTo>
                <a:cubicBezTo>
                  <a:pt x="218" y="36"/>
                  <a:pt x="218" y="36"/>
                  <a:pt x="218" y="36"/>
                </a:cubicBezTo>
                <a:cubicBezTo>
                  <a:pt x="216" y="36"/>
                  <a:pt x="216" y="36"/>
                  <a:pt x="216" y="36"/>
                </a:cubicBezTo>
                <a:cubicBezTo>
                  <a:pt x="220" y="34"/>
                  <a:pt x="220" y="34"/>
                  <a:pt x="220" y="34"/>
                </a:cubicBezTo>
                <a:cubicBezTo>
                  <a:pt x="222" y="33"/>
                  <a:pt x="222" y="33"/>
                  <a:pt x="222" y="33"/>
                </a:cubicBezTo>
                <a:cubicBezTo>
                  <a:pt x="222" y="33"/>
                  <a:pt x="222" y="33"/>
                  <a:pt x="222" y="33"/>
                </a:cubicBezTo>
                <a:cubicBezTo>
                  <a:pt x="225" y="31"/>
                  <a:pt x="225" y="31"/>
                  <a:pt x="225" y="31"/>
                </a:cubicBezTo>
                <a:cubicBezTo>
                  <a:pt x="227" y="30"/>
                  <a:pt x="227" y="30"/>
                  <a:pt x="227" y="30"/>
                </a:cubicBezTo>
                <a:cubicBezTo>
                  <a:pt x="226" y="30"/>
                  <a:pt x="226" y="30"/>
                  <a:pt x="226" y="30"/>
                </a:cubicBezTo>
                <a:cubicBezTo>
                  <a:pt x="224" y="31"/>
                  <a:pt x="224" y="31"/>
                  <a:pt x="224" y="31"/>
                </a:cubicBezTo>
                <a:cubicBezTo>
                  <a:pt x="223" y="31"/>
                  <a:pt x="223" y="31"/>
                  <a:pt x="223" y="31"/>
                </a:cubicBezTo>
                <a:cubicBezTo>
                  <a:pt x="223" y="31"/>
                  <a:pt x="223" y="31"/>
                  <a:pt x="223" y="31"/>
                </a:cubicBezTo>
                <a:cubicBezTo>
                  <a:pt x="220" y="32"/>
                  <a:pt x="220" y="32"/>
                  <a:pt x="220" y="32"/>
                </a:cubicBezTo>
                <a:cubicBezTo>
                  <a:pt x="220" y="32"/>
                  <a:pt x="220" y="32"/>
                  <a:pt x="220" y="32"/>
                </a:cubicBezTo>
                <a:cubicBezTo>
                  <a:pt x="224" y="31"/>
                  <a:pt x="224" y="31"/>
                  <a:pt x="224" y="31"/>
                </a:cubicBezTo>
                <a:cubicBezTo>
                  <a:pt x="227" y="29"/>
                  <a:pt x="227" y="29"/>
                  <a:pt x="227" y="29"/>
                </a:cubicBezTo>
                <a:cubicBezTo>
                  <a:pt x="232" y="27"/>
                  <a:pt x="232" y="27"/>
                  <a:pt x="232" y="27"/>
                </a:cubicBezTo>
                <a:cubicBezTo>
                  <a:pt x="237" y="25"/>
                  <a:pt x="237" y="25"/>
                  <a:pt x="237" y="25"/>
                </a:cubicBezTo>
                <a:cubicBezTo>
                  <a:pt x="237" y="25"/>
                  <a:pt x="237" y="25"/>
                  <a:pt x="237" y="25"/>
                </a:cubicBezTo>
                <a:cubicBezTo>
                  <a:pt x="233" y="26"/>
                  <a:pt x="233" y="26"/>
                  <a:pt x="233" y="26"/>
                </a:cubicBezTo>
                <a:cubicBezTo>
                  <a:pt x="233" y="26"/>
                  <a:pt x="233" y="26"/>
                  <a:pt x="233" y="26"/>
                </a:cubicBezTo>
                <a:cubicBezTo>
                  <a:pt x="231" y="27"/>
                  <a:pt x="231" y="27"/>
                  <a:pt x="231" y="27"/>
                </a:cubicBezTo>
                <a:cubicBezTo>
                  <a:pt x="226" y="29"/>
                  <a:pt x="226" y="29"/>
                  <a:pt x="226" y="29"/>
                </a:cubicBezTo>
                <a:cubicBezTo>
                  <a:pt x="221" y="31"/>
                  <a:pt x="221" y="31"/>
                  <a:pt x="221" y="31"/>
                </a:cubicBezTo>
                <a:cubicBezTo>
                  <a:pt x="218" y="33"/>
                  <a:pt x="218" y="33"/>
                  <a:pt x="218" y="33"/>
                </a:cubicBezTo>
                <a:cubicBezTo>
                  <a:pt x="213" y="35"/>
                  <a:pt x="213" y="35"/>
                  <a:pt x="213" y="35"/>
                </a:cubicBezTo>
                <a:cubicBezTo>
                  <a:pt x="212" y="36"/>
                  <a:pt x="212" y="36"/>
                  <a:pt x="212" y="36"/>
                </a:cubicBezTo>
                <a:cubicBezTo>
                  <a:pt x="217" y="33"/>
                  <a:pt x="217" y="33"/>
                  <a:pt x="217" y="33"/>
                </a:cubicBezTo>
                <a:cubicBezTo>
                  <a:pt x="224" y="30"/>
                  <a:pt x="224" y="30"/>
                  <a:pt x="224" y="30"/>
                </a:cubicBezTo>
                <a:cubicBezTo>
                  <a:pt x="228" y="28"/>
                  <a:pt x="228" y="28"/>
                  <a:pt x="228" y="28"/>
                </a:cubicBezTo>
                <a:cubicBezTo>
                  <a:pt x="233" y="26"/>
                  <a:pt x="233" y="26"/>
                  <a:pt x="233" y="26"/>
                </a:cubicBezTo>
                <a:cubicBezTo>
                  <a:pt x="237" y="25"/>
                  <a:pt x="237" y="25"/>
                  <a:pt x="237" y="25"/>
                </a:cubicBezTo>
                <a:cubicBezTo>
                  <a:pt x="237" y="25"/>
                  <a:pt x="237" y="25"/>
                  <a:pt x="237" y="25"/>
                </a:cubicBezTo>
                <a:cubicBezTo>
                  <a:pt x="236" y="25"/>
                  <a:pt x="236" y="25"/>
                  <a:pt x="236" y="25"/>
                </a:cubicBezTo>
                <a:cubicBezTo>
                  <a:pt x="231" y="27"/>
                  <a:pt x="231" y="27"/>
                  <a:pt x="231" y="27"/>
                </a:cubicBezTo>
                <a:cubicBezTo>
                  <a:pt x="224" y="30"/>
                  <a:pt x="224" y="30"/>
                  <a:pt x="224" y="30"/>
                </a:cubicBezTo>
                <a:cubicBezTo>
                  <a:pt x="213" y="35"/>
                  <a:pt x="213" y="35"/>
                  <a:pt x="213" y="35"/>
                </a:cubicBezTo>
                <a:cubicBezTo>
                  <a:pt x="212" y="35"/>
                  <a:pt x="212" y="35"/>
                  <a:pt x="212" y="35"/>
                </a:cubicBezTo>
                <a:cubicBezTo>
                  <a:pt x="212" y="36"/>
                  <a:pt x="212" y="36"/>
                  <a:pt x="212" y="36"/>
                </a:cubicBezTo>
                <a:cubicBezTo>
                  <a:pt x="208" y="37"/>
                  <a:pt x="208" y="37"/>
                  <a:pt x="208" y="37"/>
                </a:cubicBezTo>
                <a:cubicBezTo>
                  <a:pt x="209" y="37"/>
                  <a:pt x="209" y="37"/>
                  <a:pt x="209" y="37"/>
                </a:cubicBezTo>
                <a:cubicBezTo>
                  <a:pt x="208" y="37"/>
                  <a:pt x="208" y="37"/>
                  <a:pt x="208" y="37"/>
                </a:cubicBezTo>
                <a:cubicBezTo>
                  <a:pt x="206" y="38"/>
                  <a:pt x="206" y="38"/>
                  <a:pt x="206" y="38"/>
                </a:cubicBezTo>
                <a:cubicBezTo>
                  <a:pt x="203" y="40"/>
                  <a:pt x="203" y="40"/>
                  <a:pt x="203" y="40"/>
                </a:cubicBezTo>
                <a:cubicBezTo>
                  <a:pt x="203" y="40"/>
                  <a:pt x="203" y="40"/>
                  <a:pt x="203" y="40"/>
                </a:cubicBezTo>
                <a:cubicBezTo>
                  <a:pt x="204" y="39"/>
                  <a:pt x="204" y="39"/>
                  <a:pt x="204" y="39"/>
                </a:cubicBezTo>
                <a:cubicBezTo>
                  <a:pt x="201" y="41"/>
                  <a:pt x="201" y="41"/>
                  <a:pt x="201" y="41"/>
                </a:cubicBezTo>
                <a:cubicBezTo>
                  <a:pt x="199" y="42"/>
                  <a:pt x="199" y="42"/>
                  <a:pt x="199" y="42"/>
                </a:cubicBezTo>
                <a:cubicBezTo>
                  <a:pt x="198" y="43"/>
                  <a:pt x="198" y="43"/>
                  <a:pt x="198" y="43"/>
                </a:cubicBezTo>
                <a:cubicBezTo>
                  <a:pt x="194" y="45"/>
                  <a:pt x="194" y="45"/>
                  <a:pt x="194" y="45"/>
                </a:cubicBezTo>
                <a:cubicBezTo>
                  <a:pt x="191" y="46"/>
                  <a:pt x="191" y="46"/>
                  <a:pt x="191" y="46"/>
                </a:cubicBezTo>
                <a:cubicBezTo>
                  <a:pt x="184" y="50"/>
                  <a:pt x="184" y="50"/>
                  <a:pt x="184" y="50"/>
                </a:cubicBezTo>
                <a:cubicBezTo>
                  <a:pt x="179" y="53"/>
                  <a:pt x="179" y="53"/>
                  <a:pt x="179" y="53"/>
                </a:cubicBezTo>
                <a:cubicBezTo>
                  <a:pt x="176" y="55"/>
                  <a:pt x="176" y="55"/>
                  <a:pt x="176" y="55"/>
                </a:cubicBezTo>
                <a:cubicBezTo>
                  <a:pt x="177" y="54"/>
                  <a:pt x="177" y="54"/>
                  <a:pt x="177" y="54"/>
                </a:cubicBezTo>
                <a:cubicBezTo>
                  <a:pt x="183" y="51"/>
                  <a:pt x="183" y="51"/>
                  <a:pt x="183" y="51"/>
                </a:cubicBezTo>
                <a:cubicBezTo>
                  <a:pt x="187" y="49"/>
                  <a:pt x="187" y="49"/>
                  <a:pt x="187" y="49"/>
                </a:cubicBezTo>
                <a:cubicBezTo>
                  <a:pt x="191" y="46"/>
                  <a:pt x="191" y="46"/>
                  <a:pt x="191" y="46"/>
                </a:cubicBezTo>
                <a:cubicBezTo>
                  <a:pt x="182" y="51"/>
                  <a:pt x="171" y="59"/>
                  <a:pt x="162" y="64"/>
                </a:cubicBezTo>
                <a:cubicBezTo>
                  <a:pt x="162" y="64"/>
                  <a:pt x="162" y="64"/>
                  <a:pt x="162" y="64"/>
                </a:cubicBezTo>
                <a:cubicBezTo>
                  <a:pt x="163" y="64"/>
                  <a:pt x="163" y="64"/>
                  <a:pt x="163" y="64"/>
                </a:cubicBezTo>
                <a:cubicBezTo>
                  <a:pt x="167" y="61"/>
                  <a:pt x="167" y="61"/>
                  <a:pt x="167" y="61"/>
                </a:cubicBezTo>
                <a:cubicBezTo>
                  <a:pt x="170" y="59"/>
                  <a:pt x="170" y="59"/>
                  <a:pt x="170" y="59"/>
                </a:cubicBezTo>
                <a:cubicBezTo>
                  <a:pt x="170" y="59"/>
                  <a:pt x="170" y="59"/>
                  <a:pt x="170" y="59"/>
                </a:cubicBezTo>
                <a:cubicBezTo>
                  <a:pt x="167" y="61"/>
                  <a:pt x="167" y="61"/>
                  <a:pt x="167" y="61"/>
                </a:cubicBezTo>
                <a:cubicBezTo>
                  <a:pt x="164" y="63"/>
                  <a:pt x="164" y="63"/>
                  <a:pt x="164" y="63"/>
                </a:cubicBezTo>
                <a:cubicBezTo>
                  <a:pt x="159" y="67"/>
                  <a:pt x="159" y="67"/>
                  <a:pt x="159" y="67"/>
                </a:cubicBezTo>
                <a:cubicBezTo>
                  <a:pt x="156" y="68"/>
                  <a:pt x="154" y="70"/>
                  <a:pt x="152" y="71"/>
                </a:cubicBezTo>
                <a:cubicBezTo>
                  <a:pt x="151" y="72"/>
                  <a:pt x="151" y="72"/>
                  <a:pt x="151" y="72"/>
                </a:cubicBezTo>
                <a:cubicBezTo>
                  <a:pt x="148" y="75"/>
                  <a:pt x="148" y="75"/>
                  <a:pt x="148" y="75"/>
                </a:cubicBezTo>
                <a:cubicBezTo>
                  <a:pt x="147" y="75"/>
                  <a:pt x="147" y="75"/>
                  <a:pt x="147" y="75"/>
                </a:cubicBezTo>
                <a:cubicBezTo>
                  <a:pt x="147" y="76"/>
                  <a:pt x="146" y="76"/>
                  <a:pt x="145" y="77"/>
                </a:cubicBezTo>
                <a:cubicBezTo>
                  <a:pt x="145" y="77"/>
                  <a:pt x="145" y="77"/>
                  <a:pt x="145" y="77"/>
                </a:cubicBezTo>
                <a:cubicBezTo>
                  <a:pt x="149" y="74"/>
                  <a:pt x="149" y="74"/>
                  <a:pt x="149" y="74"/>
                </a:cubicBezTo>
                <a:cubicBezTo>
                  <a:pt x="149" y="74"/>
                  <a:pt x="149" y="74"/>
                  <a:pt x="149" y="74"/>
                </a:cubicBezTo>
                <a:cubicBezTo>
                  <a:pt x="148" y="75"/>
                  <a:pt x="148" y="75"/>
                  <a:pt x="148" y="75"/>
                </a:cubicBezTo>
                <a:cubicBezTo>
                  <a:pt x="147" y="76"/>
                  <a:pt x="147" y="76"/>
                  <a:pt x="147" y="76"/>
                </a:cubicBezTo>
                <a:cubicBezTo>
                  <a:pt x="147" y="76"/>
                  <a:pt x="147" y="76"/>
                  <a:pt x="147" y="76"/>
                </a:cubicBezTo>
                <a:cubicBezTo>
                  <a:pt x="151" y="73"/>
                  <a:pt x="151" y="73"/>
                  <a:pt x="151" y="73"/>
                </a:cubicBezTo>
                <a:cubicBezTo>
                  <a:pt x="151" y="73"/>
                  <a:pt x="151" y="73"/>
                  <a:pt x="151" y="73"/>
                </a:cubicBezTo>
                <a:cubicBezTo>
                  <a:pt x="156" y="69"/>
                  <a:pt x="156" y="69"/>
                  <a:pt x="156" y="69"/>
                </a:cubicBezTo>
                <a:cubicBezTo>
                  <a:pt x="156" y="69"/>
                  <a:pt x="156" y="69"/>
                  <a:pt x="156" y="69"/>
                </a:cubicBezTo>
                <a:cubicBezTo>
                  <a:pt x="160" y="66"/>
                  <a:pt x="160" y="66"/>
                  <a:pt x="160" y="66"/>
                </a:cubicBezTo>
                <a:cubicBezTo>
                  <a:pt x="161" y="65"/>
                  <a:pt x="161" y="65"/>
                  <a:pt x="161" y="65"/>
                </a:cubicBezTo>
                <a:cubicBezTo>
                  <a:pt x="162" y="65"/>
                  <a:pt x="163" y="64"/>
                  <a:pt x="164" y="63"/>
                </a:cubicBezTo>
                <a:cubicBezTo>
                  <a:pt x="163" y="64"/>
                  <a:pt x="163" y="64"/>
                  <a:pt x="163" y="64"/>
                </a:cubicBezTo>
                <a:cubicBezTo>
                  <a:pt x="165" y="63"/>
                  <a:pt x="165" y="63"/>
                  <a:pt x="165" y="63"/>
                </a:cubicBezTo>
                <a:cubicBezTo>
                  <a:pt x="167" y="61"/>
                  <a:pt x="167" y="61"/>
                  <a:pt x="167" y="61"/>
                </a:cubicBezTo>
                <a:cubicBezTo>
                  <a:pt x="167" y="61"/>
                  <a:pt x="167" y="61"/>
                  <a:pt x="167" y="61"/>
                </a:cubicBezTo>
                <a:cubicBezTo>
                  <a:pt x="170" y="59"/>
                  <a:pt x="170" y="59"/>
                  <a:pt x="170" y="59"/>
                </a:cubicBezTo>
                <a:cubicBezTo>
                  <a:pt x="174" y="57"/>
                  <a:pt x="174" y="57"/>
                  <a:pt x="174" y="57"/>
                </a:cubicBezTo>
                <a:cubicBezTo>
                  <a:pt x="177" y="55"/>
                  <a:pt x="177" y="55"/>
                  <a:pt x="177" y="55"/>
                </a:cubicBezTo>
                <a:cubicBezTo>
                  <a:pt x="180" y="54"/>
                  <a:pt x="180" y="54"/>
                  <a:pt x="180" y="54"/>
                </a:cubicBezTo>
                <a:cubicBezTo>
                  <a:pt x="185" y="50"/>
                  <a:pt x="185" y="50"/>
                  <a:pt x="185" y="50"/>
                </a:cubicBezTo>
                <a:cubicBezTo>
                  <a:pt x="186" y="50"/>
                  <a:pt x="186" y="50"/>
                  <a:pt x="186" y="50"/>
                </a:cubicBezTo>
                <a:cubicBezTo>
                  <a:pt x="190" y="48"/>
                  <a:pt x="190" y="48"/>
                  <a:pt x="190" y="48"/>
                </a:cubicBezTo>
                <a:cubicBezTo>
                  <a:pt x="194" y="45"/>
                  <a:pt x="194" y="45"/>
                  <a:pt x="194" y="45"/>
                </a:cubicBezTo>
                <a:cubicBezTo>
                  <a:pt x="196" y="44"/>
                  <a:pt x="196" y="44"/>
                  <a:pt x="196" y="44"/>
                </a:cubicBezTo>
                <a:cubicBezTo>
                  <a:pt x="199" y="42"/>
                  <a:pt x="199" y="42"/>
                  <a:pt x="199" y="42"/>
                </a:cubicBezTo>
                <a:cubicBezTo>
                  <a:pt x="199" y="43"/>
                  <a:pt x="199" y="43"/>
                  <a:pt x="199" y="43"/>
                </a:cubicBezTo>
                <a:cubicBezTo>
                  <a:pt x="201" y="41"/>
                  <a:pt x="201" y="41"/>
                  <a:pt x="201" y="41"/>
                </a:cubicBezTo>
                <a:cubicBezTo>
                  <a:pt x="201" y="42"/>
                  <a:pt x="201" y="42"/>
                  <a:pt x="201" y="42"/>
                </a:cubicBezTo>
                <a:cubicBezTo>
                  <a:pt x="198" y="43"/>
                  <a:pt x="198" y="43"/>
                  <a:pt x="198" y="43"/>
                </a:cubicBezTo>
                <a:cubicBezTo>
                  <a:pt x="199" y="43"/>
                  <a:pt x="199" y="43"/>
                  <a:pt x="199" y="43"/>
                </a:cubicBezTo>
                <a:cubicBezTo>
                  <a:pt x="200" y="43"/>
                  <a:pt x="200" y="43"/>
                  <a:pt x="200" y="43"/>
                </a:cubicBezTo>
                <a:cubicBezTo>
                  <a:pt x="204" y="40"/>
                  <a:pt x="204" y="40"/>
                  <a:pt x="204" y="40"/>
                </a:cubicBezTo>
                <a:cubicBezTo>
                  <a:pt x="205" y="40"/>
                  <a:pt x="205" y="40"/>
                  <a:pt x="205" y="40"/>
                </a:cubicBezTo>
                <a:cubicBezTo>
                  <a:pt x="201" y="43"/>
                  <a:pt x="201" y="43"/>
                  <a:pt x="201" y="43"/>
                </a:cubicBezTo>
                <a:cubicBezTo>
                  <a:pt x="200" y="43"/>
                  <a:pt x="200" y="43"/>
                  <a:pt x="200" y="43"/>
                </a:cubicBezTo>
                <a:cubicBezTo>
                  <a:pt x="196" y="45"/>
                  <a:pt x="196" y="45"/>
                  <a:pt x="196" y="45"/>
                </a:cubicBezTo>
                <a:cubicBezTo>
                  <a:pt x="196" y="46"/>
                  <a:pt x="196" y="46"/>
                  <a:pt x="196" y="46"/>
                </a:cubicBezTo>
                <a:cubicBezTo>
                  <a:pt x="193" y="48"/>
                  <a:pt x="193" y="48"/>
                  <a:pt x="193" y="48"/>
                </a:cubicBezTo>
                <a:cubicBezTo>
                  <a:pt x="192" y="49"/>
                  <a:pt x="192" y="49"/>
                  <a:pt x="192" y="49"/>
                </a:cubicBezTo>
                <a:cubicBezTo>
                  <a:pt x="188" y="51"/>
                  <a:pt x="188" y="51"/>
                  <a:pt x="188" y="51"/>
                </a:cubicBezTo>
                <a:cubicBezTo>
                  <a:pt x="187" y="52"/>
                  <a:pt x="187" y="52"/>
                  <a:pt x="187" y="52"/>
                </a:cubicBezTo>
                <a:cubicBezTo>
                  <a:pt x="184" y="54"/>
                  <a:pt x="184" y="54"/>
                  <a:pt x="184" y="54"/>
                </a:cubicBezTo>
                <a:cubicBezTo>
                  <a:pt x="179" y="57"/>
                  <a:pt x="179" y="57"/>
                  <a:pt x="179" y="57"/>
                </a:cubicBezTo>
                <a:cubicBezTo>
                  <a:pt x="174" y="60"/>
                  <a:pt x="174" y="60"/>
                  <a:pt x="174" y="60"/>
                </a:cubicBezTo>
                <a:cubicBezTo>
                  <a:pt x="169" y="63"/>
                  <a:pt x="169" y="63"/>
                  <a:pt x="169" y="63"/>
                </a:cubicBezTo>
                <a:cubicBezTo>
                  <a:pt x="165" y="66"/>
                  <a:pt x="165" y="66"/>
                  <a:pt x="165" y="66"/>
                </a:cubicBezTo>
                <a:cubicBezTo>
                  <a:pt x="163" y="67"/>
                  <a:pt x="163" y="67"/>
                  <a:pt x="163" y="67"/>
                </a:cubicBezTo>
                <a:cubicBezTo>
                  <a:pt x="163" y="66"/>
                  <a:pt x="163" y="66"/>
                  <a:pt x="163" y="66"/>
                </a:cubicBezTo>
                <a:cubicBezTo>
                  <a:pt x="163" y="66"/>
                  <a:pt x="163" y="66"/>
                  <a:pt x="163" y="66"/>
                </a:cubicBezTo>
                <a:cubicBezTo>
                  <a:pt x="159" y="68"/>
                  <a:pt x="159" y="68"/>
                  <a:pt x="159" y="68"/>
                </a:cubicBezTo>
                <a:cubicBezTo>
                  <a:pt x="157" y="69"/>
                  <a:pt x="156" y="70"/>
                  <a:pt x="155" y="71"/>
                </a:cubicBezTo>
                <a:cubicBezTo>
                  <a:pt x="154" y="72"/>
                  <a:pt x="154" y="72"/>
                  <a:pt x="154" y="72"/>
                </a:cubicBezTo>
                <a:cubicBezTo>
                  <a:pt x="155" y="72"/>
                  <a:pt x="155" y="72"/>
                  <a:pt x="155" y="72"/>
                </a:cubicBezTo>
                <a:cubicBezTo>
                  <a:pt x="158" y="70"/>
                  <a:pt x="158" y="70"/>
                  <a:pt x="158" y="70"/>
                </a:cubicBezTo>
                <a:cubicBezTo>
                  <a:pt x="159" y="70"/>
                  <a:pt x="159" y="70"/>
                  <a:pt x="159" y="70"/>
                </a:cubicBezTo>
                <a:cubicBezTo>
                  <a:pt x="159" y="70"/>
                  <a:pt x="159" y="70"/>
                  <a:pt x="159" y="70"/>
                </a:cubicBezTo>
                <a:cubicBezTo>
                  <a:pt x="158" y="72"/>
                  <a:pt x="158" y="72"/>
                  <a:pt x="158" y="72"/>
                </a:cubicBezTo>
                <a:cubicBezTo>
                  <a:pt x="153" y="76"/>
                  <a:pt x="153" y="76"/>
                  <a:pt x="153" y="76"/>
                </a:cubicBezTo>
                <a:cubicBezTo>
                  <a:pt x="151" y="78"/>
                  <a:pt x="151" y="78"/>
                  <a:pt x="151" y="78"/>
                </a:cubicBezTo>
                <a:cubicBezTo>
                  <a:pt x="148" y="81"/>
                  <a:pt x="148" y="81"/>
                  <a:pt x="148" y="81"/>
                </a:cubicBezTo>
                <a:cubicBezTo>
                  <a:pt x="148" y="81"/>
                  <a:pt x="149" y="81"/>
                  <a:pt x="149" y="81"/>
                </a:cubicBezTo>
                <a:cubicBezTo>
                  <a:pt x="145" y="85"/>
                  <a:pt x="145" y="85"/>
                  <a:pt x="145" y="85"/>
                </a:cubicBezTo>
                <a:cubicBezTo>
                  <a:pt x="147" y="85"/>
                  <a:pt x="147" y="85"/>
                  <a:pt x="147" y="85"/>
                </a:cubicBezTo>
                <a:cubicBezTo>
                  <a:pt x="146" y="87"/>
                  <a:pt x="146" y="87"/>
                  <a:pt x="146" y="87"/>
                </a:cubicBezTo>
                <a:cubicBezTo>
                  <a:pt x="149" y="85"/>
                  <a:pt x="149" y="85"/>
                  <a:pt x="149" y="85"/>
                </a:cubicBezTo>
                <a:cubicBezTo>
                  <a:pt x="153" y="80"/>
                  <a:pt x="153" y="80"/>
                  <a:pt x="153" y="80"/>
                </a:cubicBezTo>
                <a:cubicBezTo>
                  <a:pt x="154" y="78"/>
                  <a:pt x="154" y="78"/>
                  <a:pt x="154" y="78"/>
                </a:cubicBezTo>
                <a:cubicBezTo>
                  <a:pt x="157" y="76"/>
                  <a:pt x="157" y="76"/>
                  <a:pt x="157" y="76"/>
                </a:cubicBezTo>
                <a:cubicBezTo>
                  <a:pt x="155" y="78"/>
                  <a:pt x="155" y="78"/>
                  <a:pt x="155" y="78"/>
                </a:cubicBezTo>
                <a:cubicBezTo>
                  <a:pt x="153" y="82"/>
                  <a:pt x="153" y="82"/>
                  <a:pt x="153" y="82"/>
                </a:cubicBezTo>
                <a:cubicBezTo>
                  <a:pt x="152" y="84"/>
                  <a:pt x="152" y="84"/>
                  <a:pt x="152" y="84"/>
                </a:cubicBezTo>
                <a:cubicBezTo>
                  <a:pt x="153" y="83"/>
                  <a:pt x="155" y="82"/>
                  <a:pt x="156" y="80"/>
                </a:cubicBezTo>
                <a:cubicBezTo>
                  <a:pt x="160" y="78"/>
                  <a:pt x="160" y="78"/>
                  <a:pt x="160" y="78"/>
                </a:cubicBezTo>
                <a:cubicBezTo>
                  <a:pt x="161" y="76"/>
                  <a:pt x="161" y="76"/>
                  <a:pt x="161" y="76"/>
                </a:cubicBezTo>
                <a:cubicBezTo>
                  <a:pt x="167" y="71"/>
                  <a:pt x="167" y="71"/>
                  <a:pt x="167" y="71"/>
                </a:cubicBezTo>
                <a:cubicBezTo>
                  <a:pt x="168" y="69"/>
                  <a:pt x="168" y="69"/>
                  <a:pt x="168" y="69"/>
                </a:cubicBezTo>
                <a:cubicBezTo>
                  <a:pt x="174" y="64"/>
                  <a:pt x="174" y="64"/>
                  <a:pt x="174" y="64"/>
                </a:cubicBezTo>
                <a:cubicBezTo>
                  <a:pt x="176" y="62"/>
                  <a:pt x="176" y="62"/>
                  <a:pt x="176" y="62"/>
                </a:cubicBezTo>
                <a:cubicBezTo>
                  <a:pt x="179" y="61"/>
                  <a:pt x="179" y="61"/>
                  <a:pt x="179" y="61"/>
                </a:cubicBezTo>
                <a:cubicBezTo>
                  <a:pt x="174" y="66"/>
                  <a:pt x="174" y="66"/>
                  <a:pt x="174" y="66"/>
                </a:cubicBezTo>
                <a:cubicBezTo>
                  <a:pt x="170" y="70"/>
                  <a:pt x="170" y="70"/>
                  <a:pt x="170" y="70"/>
                </a:cubicBezTo>
                <a:cubicBezTo>
                  <a:pt x="171" y="70"/>
                  <a:pt x="171" y="70"/>
                  <a:pt x="171" y="70"/>
                </a:cubicBezTo>
                <a:cubicBezTo>
                  <a:pt x="176" y="67"/>
                  <a:pt x="176" y="67"/>
                  <a:pt x="176" y="67"/>
                </a:cubicBezTo>
                <a:cubicBezTo>
                  <a:pt x="179" y="65"/>
                  <a:pt x="179" y="65"/>
                  <a:pt x="179" y="65"/>
                </a:cubicBezTo>
                <a:cubicBezTo>
                  <a:pt x="182" y="64"/>
                  <a:pt x="182" y="64"/>
                  <a:pt x="182" y="64"/>
                </a:cubicBezTo>
                <a:cubicBezTo>
                  <a:pt x="182" y="64"/>
                  <a:pt x="182" y="64"/>
                  <a:pt x="182" y="64"/>
                </a:cubicBezTo>
                <a:moveTo>
                  <a:pt x="110" y="148"/>
                </a:moveTo>
                <a:cubicBezTo>
                  <a:pt x="112" y="146"/>
                  <a:pt x="112" y="146"/>
                  <a:pt x="112" y="146"/>
                </a:cubicBezTo>
                <a:cubicBezTo>
                  <a:pt x="113" y="144"/>
                  <a:pt x="113" y="144"/>
                  <a:pt x="113" y="144"/>
                </a:cubicBezTo>
                <a:cubicBezTo>
                  <a:pt x="115" y="143"/>
                  <a:pt x="115" y="143"/>
                  <a:pt x="115" y="143"/>
                </a:cubicBezTo>
                <a:cubicBezTo>
                  <a:pt x="118" y="139"/>
                  <a:pt x="118" y="139"/>
                  <a:pt x="118" y="139"/>
                </a:cubicBezTo>
                <a:cubicBezTo>
                  <a:pt x="116" y="138"/>
                  <a:pt x="116" y="138"/>
                  <a:pt x="116" y="138"/>
                </a:cubicBezTo>
                <a:cubicBezTo>
                  <a:pt x="117" y="135"/>
                  <a:pt x="117" y="135"/>
                  <a:pt x="117" y="135"/>
                </a:cubicBezTo>
                <a:cubicBezTo>
                  <a:pt x="116" y="135"/>
                  <a:pt x="115" y="135"/>
                  <a:pt x="115" y="135"/>
                </a:cubicBezTo>
                <a:cubicBezTo>
                  <a:pt x="111" y="137"/>
                  <a:pt x="111" y="137"/>
                  <a:pt x="111" y="137"/>
                </a:cubicBezTo>
                <a:cubicBezTo>
                  <a:pt x="108" y="139"/>
                  <a:pt x="108" y="139"/>
                  <a:pt x="108" y="139"/>
                </a:cubicBezTo>
                <a:cubicBezTo>
                  <a:pt x="108" y="138"/>
                  <a:pt x="108" y="138"/>
                  <a:pt x="108" y="138"/>
                </a:cubicBezTo>
                <a:cubicBezTo>
                  <a:pt x="111" y="135"/>
                  <a:pt x="111" y="135"/>
                  <a:pt x="111" y="135"/>
                </a:cubicBezTo>
                <a:cubicBezTo>
                  <a:pt x="114" y="134"/>
                  <a:pt x="114" y="134"/>
                  <a:pt x="114" y="134"/>
                </a:cubicBezTo>
                <a:cubicBezTo>
                  <a:pt x="118" y="133"/>
                  <a:pt x="118" y="133"/>
                  <a:pt x="118" y="133"/>
                </a:cubicBezTo>
                <a:cubicBezTo>
                  <a:pt x="121" y="131"/>
                  <a:pt x="121" y="131"/>
                  <a:pt x="121" y="131"/>
                </a:cubicBezTo>
                <a:cubicBezTo>
                  <a:pt x="119" y="130"/>
                  <a:pt x="119" y="130"/>
                  <a:pt x="119" y="130"/>
                </a:cubicBezTo>
                <a:cubicBezTo>
                  <a:pt x="119" y="128"/>
                  <a:pt x="119" y="128"/>
                  <a:pt x="119" y="128"/>
                </a:cubicBezTo>
                <a:cubicBezTo>
                  <a:pt x="118" y="127"/>
                  <a:pt x="118" y="127"/>
                  <a:pt x="118" y="127"/>
                </a:cubicBezTo>
                <a:cubicBezTo>
                  <a:pt x="119" y="124"/>
                  <a:pt x="119" y="124"/>
                  <a:pt x="119" y="124"/>
                </a:cubicBezTo>
                <a:cubicBezTo>
                  <a:pt x="120" y="121"/>
                  <a:pt x="120" y="121"/>
                  <a:pt x="120" y="121"/>
                </a:cubicBezTo>
                <a:cubicBezTo>
                  <a:pt x="122" y="119"/>
                  <a:pt x="122" y="119"/>
                  <a:pt x="122" y="119"/>
                </a:cubicBezTo>
                <a:cubicBezTo>
                  <a:pt x="123" y="118"/>
                  <a:pt x="123" y="118"/>
                  <a:pt x="123" y="118"/>
                </a:cubicBezTo>
                <a:cubicBezTo>
                  <a:pt x="125" y="116"/>
                  <a:pt x="125" y="116"/>
                  <a:pt x="125" y="116"/>
                </a:cubicBezTo>
                <a:cubicBezTo>
                  <a:pt x="127" y="112"/>
                  <a:pt x="127" y="112"/>
                  <a:pt x="127" y="112"/>
                </a:cubicBezTo>
                <a:cubicBezTo>
                  <a:pt x="130" y="108"/>
                  <a:pt x="130" y="108"/>
                  <a:pt x="130" y="108"/>
                </a:cubicBezTo>
                <a:cubicBezTo>
                  <a:pt x="136" y="100"/>
                  <a:pt x="136" y="100"/>
                  <a:pt x="136" y="100"/>
                </a:cubicBezTo>
                <a:cubicBezTo>
                  <a:pt x="139" y="96"/>
                  <a:pt x="139" y="96"/>
                  <a:pt x="139" y="96"/>
                </a:cubicBezTo>
                <a:cubicBezTo>
                  <a:pt x="133" y="101"/>
                  <a:pt x="133" y="101"/>
                  <a:pt x="133" y="101"/>
                </a:cubicBezTo>
                <a:cubicBezTo>
                  <a:pt x="132" y="102"/>
                  <a:pt x="130" y="103"/>
                  <a:pt x="129" y="104"/>
                </a:cubicBezTo>
                <a:cubicBezTo>
                  <a:pt x="126" y="106"/>
                  <a:pt x="126" y="106"/>
                  <a:pt x="126" y="106"/>
                </a:cubicBezTo>
                <a:cubicBezTo>
                  <a:pt x="123" y="108"/>
                  <a:pt x="123" y="108"/>
                  <a:pt x="123" y="108"/>
                </a:cubicBezTo>
                <a:cubicBezTo>
                  <a:pt x="122" y="108"/>
                  <a:pt x="122" y="108"/>
                  <a:pt x="122" y="108"/>
                </a:cubicBezTo>
                <a:cubicBezTo>
                  <a:pt x="124" y="105"/>
                  <a:pt x="124" y="105"/>
                  <a:pt x="124" y="105"/>
                </a:cubicBezTo>
                <a:cubicBezTo>
                  <a:pt x="125" y="103"/>
                  <a:pt x="125" y="103"/>
                  <a:pt x="125" y="103"/>
                </a:cubicBezTo>
                <a:cubicBezTo>
                  <a:pt x="123" y="104"/>
                  <a:pt x="123" y="104"/>
                  <a:pt x="123" y="104"/>
                </a:cubicBezTo>
                <a:cubicBezTo>
                  <a:pt x="128" y="100"/>
                  <a:pt x="128" y="100"/>
                  <a:pt x="128" y="100"/>
                </a:cubicBezTo>
                <a:cubicBezTo>
                  <a:pt x="130" y="98"/>
                  <a:pt x="132" y="96"/>
                  <a:pt x="134" y="94"/>
                </a:cubicBezTo>
                <a:cubicBezTo>
                  <a:pt x="137" y="91"/>
                  <a:pt x="137" y="91"/>
                  <a:pt x="137" y="91"/>
                </a:cubicBezTo>
                <a:cubicBezTo>
                  <a:pt x="137" y="91"/>
                  <a:pt x="137" y="91"/>
                  <a:pt x="137" y="91"/>
                </a:cubicBezTo>
                <a:cubicBezTo>
                  <a:pt x="138" y="89"/>
                  <a:pt x="138" y="89"/>
                  <a:pt x="138" y="89"/>
                </a:cubicBezTo>
                <a:cubicBezTo>
                  <a:pt x="141" y="85"/>
                  <a:pt x="141" y="85"/>
                  <a:pt x="141" y="85"/>
                </a:cubicBezTo>
                <a:cubicBezTo>
                  <a:pt x="144" y="82"/>
                  <a:pt x="144" y="82"/>
                  <a:pt x="144" y="82"/>
                </a:cubicBezTo>
                <a:cubicBezTo>
                  <a:pt x="142" y="83"/>
                  <a:pt x="142" y="83"/>
                  <a:pt x="142" y="83"/>
                </a:cubicBezTo>
                <a:cubicBezTo>
                  <a:pt x="141" y="83"/>
                  <a:pt x="141" y="83"/>
                  <a:pt x="141" y="83"/>
                </a:cubicBezTo>
                <a:cubicBezTo>
                  <a:pt x="142" y="82"/>
                  <a:pt x="142" y="82"/>
                  <a:pt x="142" y="82"/>
                </a:cubicBezTo>
                <a:cubicBezTo>
                  <a:pt x="142" y="82"/>
                  <a:pt x="142" y="82"/>
                  <a:pt x="142" y="82"/>
                </a:cubicBezTo>
                <a:cubicBezTo>
                  <a:pt x="139" y="84"/>
                  <a:pt x="139" y="84"/>
                  <a:pt x="139" y="84"/>
                </a:cubicBezTo>
                <a:cubicBezTo>
                  <a:pt x="135" y="87"/>
                  <a:pt x="135" y="87"/>
                  <a:pt x="135" y="87"/>
                </a:cubicBezTo>
                <a:cubicBezTo>
                  <a:pt x="131" y="91"/>
                  <a:pt x="131" y="91"/>
                  <a:pt x="131" y="91"/>
                </a:cubicBezTo>
                <a:cubicBezTo>
                  <a:pt x="127" y="94"/>
                  <a:pt x="127" y="94"/>
                  <a:pt x="127" y="94"/>
                </a:cubicBezTo>
                <a:cubicBezTo>
                  <a:pt x="123" y="98"/>
                  <a:pt x="123" y="98"/>
                  <a:pt x="123" y="98"/>
                </a:cubicBezTo>
                <a:cubicBezTo>
                  <a:pt x="123" y="97"/>
                  <a:pt x="123" y="97"/>
                  <a:pt x="123" y="97"/>
                </a:cubicBezTo>
                <a:cubicBezTo>
                  <a:pt x="119" y="101"/>
                  <a:pt x="119" y="101"/>
                  <a:pt x="119" y="101"/>
                </a:cubicBezTo>
                <a:cubicBezTo>
                  <a:pt x="117" y="103"/>
                  <a:pt x="117" y="103"/>
                  <a:pt x="117" y="103"/>
                </a:cubicBezTo>
                <a:cubicBezTo>
                  <a:pt x="115" y="105"/>
                  <a:pt x="115" y="105"/>
                  <a:pt x="115" y="105"/>
                </a:cubicBezTo>
                <a:cubicBezTo>
                  <a:pt x="113" y="108"/>
                  <a:pt x="113" y="108"/>
                  <a:pt x="113" y="108"/>
                </a:cubicBezTo>
                <a:cubicBezTo>
                  <a:pt x="109" y="113"/>
                  <a:pt x="109" y="113"/>
                  <a:pt x="109" y="113"/>
                </a:cubicBezTo>
                <a:cubicBezTo>
                  <a:pt x="107" y="115"/>
                  <a:pt x="105" y="116"/>
                  <a:pt x="103" y="118"/>
                </a:cubicBezTo>
                <a:cubicBezTo>
                  <a:pt x="99" y="122"/>
                  <a:pt x="99" y="122"/>
                  <a:pt x="99" y="122"/>
                </a:cubicBezTo>
                <a:cubicBezTo>
                  <a:pt x="96" y="125"/>
                  <a:pt x="96" y="125"/>
                  <a:pt x="96" y="125"/>
                </a:cubicBezTo>
                <a:cubicBezTo>
                  <a:pt x="95" y="126"/>
                  <a:pt x="95" y="126"/>
                  <a:pt x="95" y="126"/>
                </a:cubicBezTo>
                <a:cubicBezTo>
                  <a:pt x="91" y="131"/>
                  <a:pt x="91" y="131"/>
                  <a:pt x="91" y="131"/>
                </a:cubicBezTo>
                <a:cubicBezTo>
                  <a:pt x="89" y="133"/>
                  <a:pt x="87" y="135"/>
                  <a:pt x="85" y="137"/>
                </a:cubicBezTo>
                <a:cubicBezTo>
                  <a:pt x="83" y="141"/>
                  <a:pt x="83" y="141"/>
                  <a:pt x="83" y="141"/>
                </a:cubicBezTo>
                <a:cubicBezTo>
                  <a:pt x="80" y="144"/>
                  <a:pt x="80" y="144"/>
                  <a:pt x="80" y="144"/>
                </a:cubicBezTo>
                <a:cubicBezTo>
                  <a:pt x="77" y="148"/>
                  <a:pt x="77" y="148"/>
                  <a:pt x="77" y="148"/>
                </a:cubicBezTo>
                <a:cubicBezTo>
                  <a:pt x="76" y="148"/>
                  <a:pt x="76" y="148"/>
                  <a:pt x="76" y="148"/>
                </a:cubicBezTo>
                <a:cubicBezTo>
                  <a:pt x="80" y="143"/>
                  <a:pt x="80" y="143"/>
                  <a:pt x="80" y="143"/>
                </a:cubicBezTo>
                <a:cubicBezTo>
                  <a:pt x="83" y="138"/>
                  <a:pt x="83" y="138"/>
                  <a:pt x="83" y="138"/>
                </a:cubicBezTo>
                <a:cubicBezTo>
                  <a:pt x="84" y="137"/>
                  <a:pt x="85" y="135"/>
                  <a:pt x="86" y="134"/>
                </a:cubicBezTo>
                <a:cubicBezTo>
                  <a:pt x="91" y="128"/>
                  <a:pt x="91" y="128"/>
                  <a:pt x="91" y="128"/>
                </a:cubicBezTo>
                <a:cubicBezTo>
                  <a:pt x="95" y="124"/>
                  <a:pt x="95" y="124"/>
                  <a:pt x="95" y="124"/>
                </a:cubicBezTo>
                <a:cubicBezTo>
                  <a:pt x="96" y="123"/>
                  <a:pt x="96" y="123"/>
                  <a:pt x="96" y="123"/>
                </a:cubicBezTo>
                <a:cubicBezTo>
                  <a:pt x="96" y="122"/>
                  <a:pt x="96" y="122"/>
                  <a:pt x="96" y="122"/>
                </a:cubicBezTo>
                <a:cubicBezTo>
                  <a:pt x="97" y="121"/>
                  <a:pt x="97" y="121"/>
                  <a:pt x="97" y="121"/>
                </a:cubicBezTo>
                <a:cubicBezTo>
                  <a:pt x="99" y="119"/>
                  <a:pt x="99" y="119"/>
                  <a:pt x="99" y="119"/>
                </a:cubicBezTo>
                <a:cubicBezTo>
                  <a:pt x="92" y="126"/>
                  <a:pt x="85" y="135"/>
                  <a:pt x="79" y="142"/>
                </a:cubicBezTo>
                <a:cubicBezTo>
                  <a:pt x="67" y="158"/>
                  <a:pt x="67" y="158"/>
                  <a:pt x="47" y="190"/>
                </a:cubicBezTo>
                <a:cubicBezTo>
                  <a:pt x="37" y="208"/>
                  <a:pt x="37" y="208"/>
                  <a:pt x="23" y="243"/>
                </a:cubicBezTo>
                <a:cubicBezTo>
                  <a:pt x="19" y="253"/>
                  <a:pt x="15" y="267"/>
                  <a:pt x="12" y="277"/>
                </a:cubicBezTo>
                <a:cubicBezTo>
                  <a:pt x="11" y="280"/>
                  <a:pt x="11" y="280"/>
                  <a:pt x="11" y="280"/>
                </a:cubicBezTo>
                <a:cubicBezTo>
                  <a:pt x="11" y="280"/>
                  <a:pt x="11" y="280"/>
                  <a:pt x="11" y="280"/>
                </a:cubicBezTo>
                <a:cubicBezTo>
                  <a:pt x="12" y="278"/>
                  <a:pt x="12" y="278"/>
                  <a:pt x="12" y="278"/>
                </a:cubicBezTo>
                <a:cubicBezTo>
                  <a:pt x="12" y="277"/>
                  <a:pt x="12" y="277"/>
                  <a:pt x="12" y="277"/>
                </a:cubicBezTo>
                <a:cubicBezTo>
                  <a:pt x="11" y="281"/>
                  <a:pt x="11" y="281"/>
                  <a:pt x="11" y="281"/>
                </a:cubicBezTo>
                <a:cubicBezTo>
                  <a:pt x="10" y="286"/>
                  <a:pt x="10" y="286"/>
                  <a:pt x="10" y="286"/>
                </a:cubicBezTo>
                <a:cubicBezTo>
                  <a:pt x="10" y="288"/>
                  <a:pt x="10" y="289"/>
                  <a:pt x="9" y="291"/>
                </a:cubicBezTo>
                <a:cubicBezTo>
                  <a:pt x="9" y="294"/>
                  <a:pt x="9" y="294"/>
                  <a:pt x="9" y="294"/>
                </a:cubicBezTo>
                <a:cubicBezTo>
                  <a:pt x="8" y="297"/>
                  <a:pt x="8" y="297"/>
                  <a:pt x="8" y="297"/>
                </a:cubicBezTo>
                <a:cubicBezTo>
                  <a:pt x="8" y="300"/>
                  <a:pt x="8" y="300"/>
                  <a:pt x="8" y="300"/>
                </a:cubicBezTo>
                <a:cubicBezTo>
                  <a:pt x="7" y="304"/>
                  <a:pt x="7" y="304"/>
                  <a:pt x="7" y="304"/>
                </a:cubicBezTo>
                <a:cubicBezTo>
                  <a:pt x="7" y="306"/>
                  <a:pt x="7" y="306"/>
                  <a:pt x="7" y="306"/>
                </a:cubicBezTo>
                <a:cubicBezTo>
                  <a:pt x="6" y="310"/>
                  <a:pt x="6" y="310"/>
                  <a:pt x="6" y="310"/>
                </a:cubicBezTo>
                <a:cubicBezTo>
                  <a:pt x="6" y="311"/>
                  <a:pt x="6" y="311"/>
                  <a:pt x="6" y="311"/>
                </a:cubicBezTo>
                <a:cubicBezTo>
                  <a:pt x="7" y="308"/>
                  <a:pt x="7" y="308"/>
                  <a:pt x="7" y="308"/>
                </a:cubicBezTo>
                <a:cubicBezTo>
                  <a:pt x="8" y="304"/>
                  <a:pt x="8" y="304"/>
                  <a:pt x="8" y="304"/>
                </a:cubicBezTo>
                <a:cubicBezTo>
                  <a:pt x="9" y="298"/>
                  <a:pt x="9" y="298"/>
                  <a:pt x="9" y="298"/>
                </a:cubicBezTo>
                <a:cubicBezTo>
                  <a:pt x="10" y="291"/>
                  <a:pt x="10" y="291"/>
                  <a:pt x="10" y="291"/>
                </a:cubicBezTo>
                <a:cubicBezTo>
                  <a:pt x="12" y="283"/>
                  <a:pt x="12" y="283"/>
                  <a:pt x="12" y="283"/>
                </a:cubicBezTo>
                <a:cubicBezTo>
                  <a:pt x="12" y="280"/>
                  <a:pt x="13" y="277"/>
                  <a:pt x="14" y="274"/>
                </a:cubicBezTo>
                <a:cubicBezTo>
                  <a:pt x="15" y="272"/>
                  <a:pt x="15" y="270"/>
                  <a:pt x="16" y="268"/>
                </a:cubicBezTo>
                <a:cubicBezTo>
                  <a:pt x="18" y="262"/>
                  <a:pt x="18" y="262"/>
                  <a:pt x="18" y="262"/>
                </a:cubicBezTo>
                <a:cubicBezTo>
                  <a:pt x="19" y="260"/>
                  <a:pt x="19" y="260"/>
                  <a:pt x="19" y="260"/>
                </a:cubicBezTo>
                <a:cubicBezTo>
                  <a:pt x="21" y="255"/>
                  <a:pt x="21" y="255"/>
                  <a:pt x="21" y="255"/>
                </a:cubicBezTo>
                <a:cubicBezTo>
                  <a:pt x="23" y="252"/>
                  <a:pt x="23" y="252"/>
                  <a:pt x="23" y="252"/>
                </a:cubicBezTo>
                <a:cubicBezTo>
                  <a:pt x="24" y="250"/>
                  <a:pt x="24" y="250"/>
                  <a:pt x="24" y="250"/>
                </a:cubicBezTo>
                <a:cubicBezTo>
                  <a:pt x="26" y="246"/>
                  <a:pt x="26" y="246"/>
                  <a:pt x="26" y="246"/>
                </a:cubicBezTo>
                <a:cubicBezTo>
                  <a:pt x="27" y="244"/>
                  <a:pt x="27" y="244"/>
                  <a:pt x="27" y="244"/>
                </a:cubicBezTo>
                <a:cubicBezTo>
                  <a:pt x="29" y="237"/>
                  <a:pt x="29" y="237"/>
                  <a:pt x="29" y="237"/>
                </a:cubicBezTo>
                <a:cubicBezTo>
                  <a:pt x="30" y="235"/>
                  <a:pt x="30" y="235"/>
                  <a:pt x="30" y="235"/>
                </a:cubicBezTo>
                <a:cubicBezTo>
                  <a:pt x="31" y="231"/>
                  <a:pt x="31" y="231"/>
                  <a:pt x="31" y="231"/>
                </a:cubicBezTo>
                <a:cubicBezTo>
                  <a:pt x="32" y="228"/>
                  <a:pt x="32" y="228"/>
                  <a:pt x="32" y="228"/>
                </a:cubicBezTo>
                <a:cubicBezTo>
                  <a:pt x="34" y="226"/>
                  <a:pt x="34" y="226"/>
                  <a:pt x="34" y="226"/>
                </a:cubicBezTo>
                <a:cubicBezTo>
                  <a:pt x="32" y="231"/>
                  <a:pt x="32" y="231"/>
                  <a:pt x="32" y="231"/>
                </a:cubicBezTo>
                <a:cubicBezTo>
                  <a:pt x="35" y="226"/>
                  <a:pt x="35" y="226"/>
                  <a:pt x="35" y="226"/>
                </a:cubicBezTo>
                <a:cubicBezTo>
                  <a:pt x="37" y="223"/>
                  <a:pt x="37" y="223"/>
                  <a:pt x="37" y="223"/>
                </a:cubicBezTo>
                <a:cubicBezTo>
                  <a:pt x="38" y="220"/>
                  <a:pt x="38" y="220"/>
                  <a:pt x="38" y="220"/>
                </a:cubicBezTo>
                <a:cubicBezTo>
                  <a:pt x="42" y="212"/>
                  <a:pt x="42" y="212"/>
                  <a:pt x="42" y="212"/>
                </a:cubicBezTo>
                <a:cubicBezTo>
                  <a:pt x="43" y="212"/>
                  <a:pt x="43" y="212"/>
                  <a:pt x="44" y="212"/>
                </a:cubicBezTo>
                <a:cubicBezTo>
                  <a:pt x="46" y="210"/>
                  <a:pt x="46" y="210"/>
                  <a:pt x="46" y="210"/>
                </a:cubicBezTo>
                <a:cubicBezTo>
                  <a:pt x="48" y="209"/>
                  <a:pt x="48" y="209"/>
                  <a:pt x="48" y="209"/>
                </a:cubicBezTo>
                <a:cubicBezTo>
                  <a:pt x="49" y="206"/>
                  <a:pt x="49" y="206"/>
                  <a:pt x="49" y="206"/>
                </a:cubicBezTo>
                <a:cubicBezTo>
                  <a:pt x="52" y="199"/>
                  <a:pt x="52" y="199"/>
                  <a:pt x="52" y="199"/>
                </a:cubicBezTo>
                <a:cubicBezTo>
                  <a:pt x="56" y="194"/>
                  <a:pt x="56" y="194"/>
                  <a:pt x="56" y="194"/>
                </a:cubicBezTo>
                <a:cubicBezTo>
                  <a:pt x="56" y="194"/>
                  <a:pt x="57" y="194"/>
                  <a:pt x="57" y="194"/>
                </a:cubicBezTo>
                <a:cubicBezTo>
                  <a:pt x="59" y="192"/>
                  <a:pt x="59" y="192"/>
                  <a:pt x="59" y="192"/>
                </a:cubicBezTo>
                <a:cubicBezTo>
                  <a:pt x="60" y="192"/>
                  <a:pt x="60" y="192"/>
                  <a:pt x="60" y="192"/>
                </a:cubicBezTo>
                <a:cubicBezTo>
                  <a:pt x="63" y="189"/>
                  <a:pt x="63" y="189"/>
                  <a:pt x="63" y="189"/>
                </a:cubicBezTo>
                <a:cubicBezTo>
                  <a:pt x="66" y="186"/>
                  <a:pt x="66" y="186"/>
                  <a:pt x="66" y="186"/>
                </a:cubicBezTo>
                <a:cubicBezTo>
                  <a:pt x="68" y="186"/>
                  <a:pt x="69" y="186"/>
                  <a:pt x="70" y="187"/>
                </a:cubicBezTo>
                <a:cubicBezTo>
                  <a:pt x="70" y="188"/>
                  <a:pt x="69" y="188"/>
                  <a:pt x="69" y="189"/>
                </a:cubicBezTo>
                <a:cubicBezTo>
                  <a:pt x="68" y="189"/>
                  <a:pt x="67" y="189"/>
                  <a:pt x="66" y="189"/>
                </a:cubicBezTo>
                <a:cubicBezTo>
                  <a:pt x="63" y="192"/>
                  <a:pt x="63" y="192"/>
                  <a:pt x="61" y="196"/>
                </a:cubicBezTo>
                <a:cubicBezTo>
                  <a:pt x="61" y="197"/>
                  <a:pt x="61" y="197"/>
                  <a:pt x="61" y="197"/>
                </a:cubicBezTo>
                <a:cubicBezTo>
                  <a:pt x="64" y="195"/>
                  <a:pt x="64" y="195"/>
                  <a:pt x="64" y="195"/>
                </a:cubicBezTo>
                <a:cubicBezTo>
                  <a:pt x="66" y="193"/>
                  <a:pt x="66" y="193"/>
                  <a:pt x="66" y="193"/>
                </a:cubicBezTo>
                <a:cubicBezTo>
                  <a:pt x="68" y="192"/>
                  <a:pt x="68" y="192"/>
                  <a:pt x="68" y="192"/>
                </a:cubicBezTo>
                <a:cubicBezTo>
                  <a:pt x="71" y="190"/>
                  <a:pt x="71" y="190"/>
                  <a:pt x="71" y="190"/>
                </a:cubicBezTo>
                <a:cubicBezTo>
                  <a:pt x="73" y="189"/>
                  <a:pt x="73" y="189"/>
                  <a:pt x="73" y="189"/>
                </a:cubicBezTo>
                <a:cubicBezTo>
                  <a:pt x="77" y="185"/>
                  <a:pt x="77" y="185"/>
                  <a:pt x="77" y="185"/>
                </a:cubicBezTo>
                <a:cubicBezTo>
                  <a:pt x="80" y="182"/>
                  <a:pt x="80" y="182"/>
                  <a:pt x="80" y="182"/>
                </a:cubicBezTo>
                <a:cubicBezTo>
                  <a:pt x="83" y="178"/>
                  <a:pt x="83" y="178"/>
                  <a:pt x="83" y="178"/>
                </a:cubicBezTo>
                <a:cubicBezTo>
                  <a:pt x="80" y="179"/>
                  <a:pt x="80" y="179"/>
                  <a:pt x="80" y="179"/>
                </a:cubicBezTo>
                <a:cubicBezTo>
                  <a:pt x="75" y="184"/>
                  <a:pt x="75" y="184"/>
                  <a:pt x="75" y="184"/>
                </a:cubicBezTo>
                <a:cubicBezTo>
                  <a:pt x="73" y="184"/>
                  <a:pt x="73" y="184"/>
                  <a:pt x="73" y="184"/>
                </a:cubicBezTo>
                <a:cubicBezTo>
                  <a:pt x="73" y="182"/>
                  <a:pt x="73" y="182"/>
                  <a:pt x="73" y="182"/>
                </a:cubicBezTo>
                <a:cubicBezTo>
                  <a:pt x="73" y="178"/>
                  <a:pt x="73" y="178"/>
                  <a:pt x="73" y="178"/>
                </a:cubicBezTo>
                <a:cubicBezTo>
                  <a:pt x="76" y="171"/>
                  <a:pt x="76" y="171"/>
                  <a:pt x="76" y="171"/>
                </a:cubicBezTo>
                <a:cubicBezTo>
                  <a:pt x="80" y="168"/>
                  <a:pt x="80" y="168"/>
                  <a:pt x="80" y="168"/>
                </a:cubicBezTo>
                <a:cubicBezTo>
                  <a:pt x="83" y="163"/>
                  <a:pt x="83" y="163"/>
                  <a:pt x="83" y="163"/>
                </a:cubicBezTo>
                <a:cubicBezTo>
                  <a:pt x="81" y="162"/>
                  <a:pt x="81" y="162"/>
                  <a:pt x="81" y="162"/>
                </a:cubicBezTo>
                <a:cubicBezTo>
                  <a:pt x="78" y="164"/>
                  <a:pt x="78" y="164"/>
                  <a:pt x="78" y="164"/>
                </a:cubicBezTo>
                <a:cubicBezTo>
                  <a:pt x="73" y="168"/>
                  <a:pt x="73" y="168"/>
                  <a:pt x="73" y="168"/>
                </a:cubicBezTo>
                <a:cubicBezTo>
                  <a:pt x="67" y="174"/>
                  <a:pt x="67" y="174"/>
                  <a:pt x="67" y="174"/>
                </a:cubicBezTo>
                <a:cubicBezTo>
                  <a:pt x="63" y="178"/>
                  <a:pt x="63" y="178"/>
                  <a:pt x="63" y="178"/>
                </a:cubicBezTo>
                <a:cubicBezTo>
                  <a:pt x="66" y="175"/>
                  <a:pt x="66" y="175"/>
                  <a:pt x="66" y="175"/>
                </a:cubicBezTo>
                <a:cubicBezTo>
                  <a:pt x="69" y="171"/>
                  <a:pt x="69" y="171"/>
                  <a:pt x="69" y="171"/>
                </a:cubicBezTo>
                <a:cubicBezTo>
                  <a:pt x="71" y="169"/>
                  <a:pt x="71" y="169"/>
                  <a:pt x="71" y="169"/>
                </a:cubicBezTo>
                <a:cubicBezTo>
                  <a:pt x="71" y="167"/>
                  <a:pt x="71" y="167"/>
                  <a:pt x="71" y="167"/>
                </a:cubicBezTo>
                <a:cubicBezTo>
                  <a:pt x="71" y="167"/>
                  <a:pt x="72" y="167"/>
                  <a:pt x="72" y="167"/>
                </a:cubicBezTo>
                <a:cubicBezTo>
                  <a:pt x="75" y="164"/>
                  <a:pt x="75" y="164"/>
                  <a:pt x="75" y="164"/>
                </a:cubicBezTo>
                <a:cubicBezTo>
                  <a:pt x="78" y="161"/>
                  <a:pt x="78" y="161"/>
                  <a:pt x="78" y="161"/>
                </a:cubicBezTo>
                <a:cubicBezTo>
                  <a:pt x="80" y="161"/>
                  <a:pt x="80" y="161"/>
                  <a:pt x="80" y="161"/>
                </a:cubicBezTo>
                <a:cubicBezTo>
                  <a:pt x="83" y="157"/>
                  <a:pt x="83" y="157"/>
                  <a:pt x="83" y="157"/>
                </a:cubicBezTo>
                <a:cubicBezTo>
                  <a:pt x="85" y="156"/>
                  <a:pt x="85" y="156"/>
                  <a:pt x="85" y="156"/>
                </a:cubicBezTo>
                <a:cubicBezTo>
                  <a:pt x="86" y="156"/>
                  <a:pt x="87" y="156"/>
                  <a:pt x="87" y="156"/>
                </a:cubicBezTo>
                <a:cubicBezTo>
                  <a:pt x="92" y="156"/>
                  <a:pt x="92" y="156"/>
                  <a:pt x="92" y="156"/>
                </a:cubicBezTo>
                <a:cubicBezTo>
                  <a:pt x="93" y="157"/>
                  <a:pt x="93" y="157"/>
                  <a:pt x="93" y="157"/>
                </a:cubicBezTo>
                <a:cubicBezTo>
                  <a:pt x="95" y="157"/>
                  <a:pt x="95" y="157"/>
                  <a:pt x="95" y="157"/>
                </a:cubicBezTo>
                <a:cubicBezTo>
                  <a:pt x="99" y="154"/>
                  <a:pt x="99" y="154"/>
                  <a:pt x="99" y="154"/>
                </a:cubicBezTo>
                <a:cubicBezTo>
                  <a:pt x="104" y="150"/>
                  <a:pt x="104" y="150"/>
                  <a:pt x="104" y="150"/>
                </a:cubicBezTo>
                <a:cubicBezTo>
                  <a:pt x="107" y="150"/>
                  <a:pt x="107" y="150"/>
                  <a:pt x="107" y="150"/>
                </a:cubicBezTo>
                <a:cubicBezTo>
                  <a:pt x="110" y="148"/>
                  <a:pt x="110" y="148"/>
                  <a:pt x="110" y="148"/>
                </a:cubicBezTo>
              </a:path>
            </a:pathLst>
          </a:custGeom>
          <a:solidFill>
            <a:schemeClr val="tx1">
              <a:lumMod val="75000"/>
              <a:lumOff val="25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grpSp>
        <p:nvGrpSpPr>
          <p:cNvPr id="2" name="Group 232"/>
          <p:cNvGrpSpPr/>
          <p:nvPr/>
        </p:nvGrpSpPr>
        <p:grpSpPr>
          <a:xfrm>
            <a:off x="3098323" y="1498600"/>
            <a:ext cx="899960" cy="899955"/>
            <a:chOff x="864537" y="1822859"/>
            <a:chExt cx="971309" cy="971307"/>
          </a:xfrm>
        </p:grpSpPr>
        <p:sp>
          <p:nvSpPr>
            <p:cNvPr id="234" name="Oval 233"/>
            <p:cNvSpPr/>
            <p:nvPr/>
          </p:nvSpPr>
          <p:spPr>
            <a:xfrm>
              <a:off x="932451" y="1890773"/>
              <a:ext cx="835480" cy="83547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67" b="1" dirty="0">
                  <a:solidFill>
                    <a:schemeClr val="bg1"/>
                  </a:solidFill>
                </a:rPr>
                <a:t>*</a:t>
              </a:r>
            </a:p>
          </p:txBody>
        </p:sp>
        <p:sp>
          <p:nvSpPr>
            <p:cNvPr id="235" name="Oval 234"/>
            <p:cNvSpPr/>
            <p:nvPr/>
          </p:nvSpPr>
          <p:spPr>
            <a:xfrm>
              <a:off x="864537" y="1822859"/>
              <a:ext cx="971309" cy="971307"/>
            </a:xfrm>
            <a:prstGeom prst="ellipse">
              <a:avLst/>
            </a:prstGeom>
            <a:noFill/>
            <a:ln w="19050">
              <a:solidFill>
                <a:schemeClr val="accent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67" dirty="0">
                <a:solidFill>
                  <a:srgbClr val="FFC000"/>
                </a:solidFill>
              </a:endParaRPr>
            </a:p>
          </p:txBody>
        </p:sp>
      </p:grpSp>
      <p:grpSp>
        <p:nvGrpSpPr>
          <p:cNvPr id="3" name="Group 232"/>
          <p:cNvGrpSpPr/>
          <p:nvPr/>
        </p:nvGrpSpPr>
        <p:grpSpPr>
          <a:xfrm>
            <a:off x="3098323" y="5574928"/>
            <a:ext cx="899960" cy="899955"/>
            <a:chOff x="864537" y="1822859"/>
            <a:chExt cx="971309" cy="971307"/>
          </a:xfrm>
        </p:grpSpPr>
        <p:sp>
          <p:nvSpPr>
            <p:cNvPr id="44" name="Oval 43"/>
            <p:cNvSpPr/>
            <p:nvPr/>
          </p:nvSpPr>
          <p:spPr>
            <a:xfrm>
              <a:off x="932451" y="1890773"/>
              <a:ext cx="835480" cy="835478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67" b="1" dirty="0">
                  <a:solidFill>
                    <a:schemeClr val="bg1"/>
                  </a:solidFill>
                </a:rPr>
                <a:t>*</a:t>
              </a:r>
            </a:p>
          </p:txBody>
        </p:sp>
        <p:sp>
          <p:nvSpPr>
            <p:cNvPr id="45" name="Oval 44"/>
            <p:cNvSpPr/>
            <p:nvPr/>
          </p:nvSpPr>
          <p:spPr>
            <a:xfrm>
              <a:off x="864537" y="1822859"/>
              <a:ext cx="971309" cy="971307"/>
            </a:xfrm>
            <a:prstGeom prst="ellipse">
              <a:avLst/>
            </a:prstGeom>
            <a:noFill/>
            <a:ln w="19050">
              <a:solidFill>
                <a:schemeClr val="accent5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67" dirty="0">
                <a:solidFill>
                  <a:srgbClr val="FFC000"/>
                </a:solidFill>
              </a:endParaRPr>
            </a:p>
          </p:txBody>
        </p:sp>
      </p:grpSp>
      <p:grpSp>
        <p:nvGrpSpPr>
          <p:cNvPr id="4" name="Group 232"/>
          <p:cNvGrpSpPr/>
          <p:nvPr/>
        </p:nvGrpSpPr>
        <p:grpSpPr>
          <a:xfrm>
            <a:off x="4484840" y="3576007"/>
            <a:ext cx="899960" cy="899955"/>
            <a:chOff x="864537" y="1822859"/>
            <a:chExt cx="971309" cy="971307"/>
          </a:xfrm>
        </p:grpSpPr>
        <p:sp>
          <p:nvSpPr>
            <p:cNvPr id="47" name="Oval 46"/>
            <p:cNvSpPr/>
            <p:nvPr/>
          </p:nvSpPr>
          <p:spPr>
            <a:xfrm>
              <a:off x="932451" y="1890773"/>
              <a:ext cx="835480" cy="835478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67" b="1" dirty="0">
                  <a:solidFill>
                    <a:schemeClr val="bg1"/>
                  </a:solidFill>
                </a:rPr>
                <a:t>*</a:t>
              </a:r>
            </a:p>
          </p:txBody>
        </p:sp>
        <p:sp>
          <p:nvSpPr>
            <p:cNvPr id="48" name="Oval 47"/>
            <p:cNvSpPr/>
            <p:nvPr/>
          </p:nvSpPr>
          <p:spPr>
            <a:xfrm>
              <a:off x="864537" y="1822859"/>
              <a:ext cx="971309" cy="971307"/>
            </a:xfrm>
            <a:prstGeom prst="ellipse">
              <a:avLst/>
            </a:prstGeom>
            <a:noFill/>
            <a:ln w="19050">
              <a:solidFill>
                <a:schemeClr val="accent3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67" dirty="0">
                <a:solidFill>
                  <a:srgbClr val="FFC000"/>
                </a:solidFill>
              </a:endParaRPr>
            </a:p>
          </p:txBody>
        </p:sp>
      </p:grpSp>
      <p:grpSp>
        <p:nvGrpSpPr>
          <p:cNvPr id="5" name="Group 232"/>
          <p:cNvGrpSpPr/>
          <p:nvPr/>
        </p:nvGrpSpPr>
        <p:grpSpPr>
          <a:xfrm>
            <a:off x="4096160" y="2298917"/>
            <a:ext cx="899960" cy="899955"/>
            <a:chOff x="864537" y="1822859"/>
            <a:chExt cx="971309" cy="971307"/>
          </a:xfrm>
        </p:grpSpPr>
        <p:sp>
          <p:nvSpPr>
            <p:cNvPr id="50" name="Oval 49"/>
            <p:cNvSpPr/>
            <p:nvPr/>
          </p:nvSpPr>
          <p:spPr>
            <a:xfrm>
              <a:off x="932451" y="1890773"/>
              <a:ext cx="835480" cy="83547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67" b="1" dirty="0">
                  <a:solidFill>
                    <a:schemeClr val="bg1"/>
                  </a:solidFill>
                </a:rPr>
                <a:t>*</a:t>
              </a:r>
            </a:p>
          </p:txBody>
        </p:sp>
        <p:sp>
          <p:nvSpPr>
            <p:cNvPr id="51" name="Oval 50"/>
            <p:cNvSpPr/>
            <p:nvPr/>
          </p:nvSpPr>
          <p:spPr>
            <a:xfrm>
              <a:off x="864537" y="1822859"/>
              <a:ext cx="971309" cy="971307"/>
            </a:xfrm>
            <a:prstGeom prst="ellipse">
              <a:avLst/>
            </a:prstGeom>
            <a:noFill/>
            <a:ln w="19050">
              <a:solidFill>
                <a:schemeClr val="accent2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67" dirty="0">
                <a:solidFill>
                  <a:srgbClr val="FFC000"/>
                </a:solidFill>
              </a:endParaRPr>
            </a:p>
          </p:txBody>
        </p:sp>
      </p:grpSp>
      <p:grpSp>
        <p:nvGrpSpPr>
          <p:cNvPr id="6" name="Group 232"/>
          <p:cNvGrpSpPr/>
          <p:nvPr/>
        </p:nvGrpSpPr>
        <p:grpSpPr>
          <a:xfrm>
            <a:off x="4096160" y="4737897"/>
            <a:ext cx="899960" cy="899955"/>
            <a:chOff x="864537" y="1822859"/>
            <a:chExt cx="971309" cy="971307"/>
          </a:xfrm>
        </p:grpSpPr>
        <p:sp>
          <p:nvSpPr>
            <p:cNvPr id="53" name="Oval 52"/>
            <p:cNvSpPr/>
            <p:nvPr/>
          </p:nvSpPr>
          <p:spPr>
            <a:xfrm>
              <a:off x="932451" y="1890773"/>
              <a:ext cx="835480" cy="835478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67" b="1" dirty="0">
                  <a:solidFill>
                    <a:schemeClr val="bg1"/>
                  </a:solidFill>
                </a:rPr>
                <a:t>*</a:t>
              </a:r>
            </a:p>
          </p:txBody>
        </p:sp>
        <p:sp>
          <p:nvSpPr>
            <p:cNvPr id="54" name="Oval 53"/>
            <p:cNvSpPr/>
            <p:nvPr/>
          </p:nvSpPr>
          <p:spPr>
            <a:xfrm>
              <a:off x="864537" y="1822859"/>
              <a:ext cx="971309" cy="971307"/>
            </a:xfrm>
            <a:prstGeom prst="ellipse">
              <a:avLst/>
            </a:prstGeom>
            <a:noFill/>
            <a:ln w="19050">
              <a:solidFill>
                <a:schemeClr val="accent4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67" dirty="0">
                <a:solidFill>
                  <a:srgbClr val="FFC000"/>
                </a:solidFill>
              </a:endParaRPr>
            </a:p>
          </p:txBody>
        </p:sp>
      </p:grpSp>
      <p:grpSp>
        <p:nvGrpSpPr>
          <p:cNvPr id="7" name="Group 38"/>
          <p:cNvGrpSpPr/>
          <p:nvPr/>
        </p:nvGrpSpPr>
        <p:grpSpPr>
          <a:xfrm>
            <a:off x="6612641" y="1378671"/>
            <a:ext cx="3495537" cy="871914"/>
            <a:chOff x="885153" y="1438565"/>
            <a:chExt cx="2621653" cy="703446"/>
          </a:xfrm>
        </p:grpSpPr>
        <p:sp>
          <p:nvSpPr>
            <p:cNvPr id="23" name="TextBox 22"/>
            <p:cNvSpPr txBox="1"/>
            <p:nvPr/>
          </p:nvSpPr>
          <p:spPr>
            <a:xfrm>
              <a:off x="3129827" y="1438565"/>
              <a:ext cx="376979" cy="215492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r"/>
              <a:r>
                <a:rPr lang="en-US" sz="1867" b="1" dirty="0">
                  <a:solidFill>
                    <a:schemeClr val="accent1"/>
                  </a:solidFill>
                  <a:latin typeface="+mj-lt"/>
                </a:rPr>
                <a:t>NSRC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885153" y="1649712"/>
              <a:ext cx="2621652" cy="492299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spAutoFit/>
            </a:bodyPr>
            <a:lstStyle/>
            <a:p>
              <a:pPr algn="r" defTabSz="1219170">
                <a:spcBef>
                  <a:spcPct val="20000"/>
                </a:spcBef>
                <a:defRPr/>
              </a:pPr>
              <a:r>
                <a:rPr lang="en-US" sz="1333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National Survey Research Center at </a:t>
              </a:r>
              <a:r>
                <a:rPr lang="en-US" sz="1333" dirty="0" err="1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Renmin</a:t>
              </a:r>
              <a:r>
                <a:rPr lang="en-US" sz="1333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 University of china</a:t>
              </a:r>
            </a:p>
            <a:p>
              <a:pPr algn="r" defTabSz="1219170">
                <a:spcBef>
                  <a:spcPct val="20000"/>
                </a:spcBef>
                <a:defRPr/>
              </a:pPr>
              <a:r>
                <a:rPr lang="en-US" sz="1333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http://nsrc.ruc.edu.cn</a:t>
              </a:r>
            </a:p>
          </p:txBody>
        </p:sp>
      </p:grpSp>
      <p:grpSp>
        <p:nvGrpSpPr>
          <p:cNvPr id="8" name="Group 39"/>
          <p:cNvGrpSpPr/>
          <p:nvPr/>
        </p:nvGrpSpPr>
        <p:grpSpPr>
          <a:xfrm>
            <a:off x="6612641" y="3144778"/>
            <a:ext cx="3495537" cy="722981"/>
            <a:chOff x="885153" y="2455491"/>
            <a:chExt cx="2621653" cy="542236"/>
          </a:xfrm>
        </p:grpSpPr>
        <p:sp>
          <p:nvSpPr>
            <p:cNvPr id="27" name="TextBox 26"/>
            <p:cNvSpPr txBox="1"/>
            <p:nvPr/>
          </p:nvSpPr>
          <p:spPr>
            <a:xfrm>
              <a:off x="1876551" y="2455491"/>
              <a:ext cx="1630255" cy="215492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r"/>
              <a:r>
                <a:rPr lang="en-US" sz="1867" b="1" dirty="0">
                  <a:solidFill>
                    <a:schemeClr val="accent3"/>
                  </a:solidFill>
                </a:rPr>
                <a:t>CRS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885153" y="2659269"/>
              <a:ext cx="2621653" cy="338458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spAutoFit/>
            </a:bodyPr>
            <a:lstStyle/>
            <a:p>
              <a:pPr algn="r" defTabSz="1219170">
                <a:spcBef>
                  <a:spcPct val="20000"/>
                </a:spcBef>
                <a:defRPr/>
              </a:pPr>
              <a:r>
                <a:rPr lang="en-US" sz="1333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China Religion Survey</a:t>
              </a:r>
            </a:p>
            <a:p>
              <a:pPr algn="r" defTabSz="1219170">
                <a:spcBef>
                  <a:spcPct val="20000"/>
                </a:spcBef>
                <a:defRPr/>
              </a:pPr>
              <a:r>
                <a:rPr lang="en-US" sz="1333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http://crs.ruc.edu.cn</a:t>
              </a:r>
            </a:p>
          </p:txBody>
        </p:sp>
      </p:grpSp>
      <p:grpSp>
        <p:nvGrpSpPr>
          <p:cNvPr id="9" name="Group 40"/>
          <p:cNvGrpSpPr/>
          <p:nvPr/>
        </p:nvGrpSpPr>
        <p:grpSpPr>
          <a:xfrm>
            <a:off x="6612641" y="4833281"/>
            <a:ext cx="3495537" cy="735681"/>
            <a:chOff x="885152" y="3463613"/>
            <a:chExt cx="2621653" cy="551761"/>
          </a:xfrm>
        </p:grpSpPr>
        <p:sp>
          <p:nvSpPr>
            <p:cNvPr id="31" name="TextBox 30"/>
            <p:cNvSpPr txBox="1"/>
            <p:nvPr/>
          </p:nvSpPr>
          <p:spPr>
            <a:xfrm>
              <a:off x="3143724" y="3463613"/>
              <a:ext cx="363081" cy="215492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r"/>
              <a:r>
                <a:rPr lang="en-US" sz="1867" b="1" dirty="0">
                  <a:solidFill>
                    <a:schemeClr val="accent5"/>
                  </a:solidFill>
                </a:rPr>
                <a:t>CEPS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885152" y="3676916"/>
              <a:ext cx="2621653" cy="338458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spAutoFit/>
            </a:bodyPr>
            <a:lstStyle/>
            <a:p>
              <a:pPr algn="r" defTabSz="1219170">
                <a:spcBef>
                  <a:spcPct val="20000"/>
                </a:spcBef>
                <a:defRPr/>
              </a:pPr>
              <a:r>
                <a:rPr lang="en-US" sz="1333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Chinese Education Panel Survey</a:t>
              </a:r>
            </a:p>
            <a:p>
              <a:pPr algn="r" defTabSz="1219170">
                <a:spcBef>
                  <a:spcPct val="20000"/>
                </a:spcBef>
                <a:defRPr/>
              </a:pPr>
              <a:r>
                <a:rPr lang="en-US" sz="1333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http://ceps.ruc.edu.cn</a:t>
              </a:r>
            </a:p>
          </p:txBody>
        </p:sp>
      </p:grpSp>
      <p:grpSp>
        <p:nvGrpSpPr>
          <p:cNvPr id="10" name="Group 32"/>
          <p:cNvGrpSpPr/>
          <p:nvPr/>
        </p:nvGrpSpPr>
        <p:grpSpPr>
          <a:xfrm>
            <a:off x="6574944" y="2322267"/>
            <a:ext cx="3533233" cy="722980"/>
            <a:chOff x="5638262" y="1447368"/>
            <a:chExt cx="2649925" cy="542235"/>
          </a:xfrm>
        </p:grpSpPr>
        <p:sp>
          <p:nvSpPr>
            <p:cNvPr id="35" name="TextBox 34"/>
            <p:cNvSpPr txBox="1"/>
            <p:nvPr/>
          </p:nvSpPr>
          <p:spPr>
            <a:xfrm>
              <a:off x="7926838" y="1447368"/>
              <a:ext cx="361349" cy="215492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r"/>
              <a:r>
                <a:rPr lang="en-US" sz="1867" b="1" dirty="0">
                  <a:solidFill>
                    <a:schemeClr val="accent2"/>
                  </a:solidFill>
                  <a:latin typeface="+mj-lt"/>
                </a:rPr>
                <a:t>CGSS</a:t>
              </a: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5638262" y="1651145"/>
              <a:ext cx="2649923" cy="338458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spAutoFit/>
            </a:bodyPr>
            <a:lstStyle/>
            <a:p>
              <a:pPr algn="r" defTabSz="1219170">
                <a:spcBef>
                  <a:spcPct val="20000"/>
                </a:spcBef>
                <a:defRPr/>
              </a:pPr>
              <a:r>
                <a:rPr lang="en-US" sz="1333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Chinese General Social Survey</a:t>
              </a:r>
            </a:p>
            <a:p>
              <a:pPr algn="r" defTabSz="1219170">
                <a:spcBef>
                  <a:spcPct val="20000"/>
                </a:spcBef>
                <a:defRPr/>
              </a:pPr>
              <a:r>
                <a:rPr lang="en-US" sz="1333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http://www.chinagss.org</a:t>
              </a:r>
            </a:p>
          </p:txBody>
        </p:sp>
      </p:grpSp>
      <p:grpSp>
        <p:nvGrpSpPr>
          <p:cNvPr id="11" name="Group 37"/>
          <p:cNvGrpSpPr/>
          <p:nvPr/>
        </p:nvGrpSpPr>
        <p:grpSpPr>
          <a:xfrm>
            <a:off x="6574944" y="5668496"/>
            <a:ext cx="3533233" cy="722981"/>
            <a:chOff x="5638262" y="3454088"/>
            <a:chExt cx="2649925" cy="542236"/>
          </a:xfrm>
        </p:grpSpPr>
        <p:sp>
          <p:nvSpPr>
            <p:cNvPr id="57" name="TextBox 56"/>
            <p:cNvSpPr txBox="1"/>
            <p:nvPr/>
          </p:nvSpPr>
          <p:spPr>
            <a:xfrm>
              <a:off x="7927510" y="3454088"/>
              <a:ext cx="360677" cy="215492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r"/>
              <a:r>
                <a:rPr lang="en-US" sz="1867" b="1" dirty="0">
                  <a:solidFill>
                    <a:schemeClr val="accent6"/>
                  </a:solidFill>
                </a:rPr>
                <a:t>CSPS</a:t>
              </a: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5638262" y="3657866"/>
              <a:ext cx="2649923" cy="338458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spAutoFit/>
            </a:bodyPr>
            <a:lstStyle/>
            <a:p>
              <a:pPr algn="r" defTabSz="1219170">
                <a:spcBef>
                  <a:spcPct val="20000"/>
                </a:spcBef>
                <a:defRPr/>
              </a:pPr>
              <a:r>
                <a:rPr lang="en-US" sz="1333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College Student Panel Survey</a:t>
              </a:r>
            </a:p>
            <a:p>
              <a:pPr algn="r" defTabSz="1219170">
                <a:spcBef>
                  <a:spcPct val="20000"/>
                </a:spcBef>
                <a:defRPr/>
              </a:pPr>
              <a:r>
                <a:rPr lang="en-US" sz="1333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http://csps.ruc.edu.cn</a:t>
              </a:r>
            </a:p>
          </p:txBody>
        </p:sp>
      </p:grpSp>
      <p:sp>
        <p:nvSpPr>
          <p:cNvPr id="25" name="Oval 24"/>
          <p:cNvSpPr/>
          <p:nvPr/>
        </p:nvSpPr>
        <p:spPr>
          <a:xfrm>
            <a:off x="10287390" y="1489962"/>
            <a:ext cx="668473" cy="64933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3733" b="1" dirty="0">
              <a:solidFill>
                <a:schemeClr val="accent1">
                  <a:lumMod val="50000"/>
                </a:schemeClr>
              </a:solidFill>
              <a:latin typeface="FontAwesome" pitchFamily="2" charset="0"/>
            </a:endParaRPr>
          </a:p>
        </p:txBody>
      </p:sp>
      <p:sp>
        <p:nvSpPr>
          <p:cNvPr id="29" name="Oval 28"/>
          <p:cNvSpPr/>
          <p:nvPr/>
        </p:nvSpPr>
        <p:spPr>
          <a:xfrm>
            <a:off x="10275478" y="3148632"/>
            <a:ext cx="668481" cy="649339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733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3" name="Oval 32"/>
          <p:cNvSpPr/>
          <p:nvPr/>
        </p:nvSpPr>
        <p:spPr>
          <a:xfrm>
            <a:off x="10287386" y="4860683"/>
            <a:ext cx="668481" cy="649339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267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9" name="Oval 38"/>
          <p:cNvSpPr/>
          <p:nvPr/>
        </p:nvSpPr>
        <p:spPr>
          <a:xfrm>
            <a:off x="10287386" y="2332635"/>
            <a:ext cx="668481" cy="649339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b="1" dirty="0">
              <a:solidFill>
                <a:schemeClr val="accent2">
                  <a:lumMod val="50000"/>
                </a:schemeClr>
              </a:solidFill>
              <a:latin typeface="FontAwesome" pitchFamily="2" charset="0"/>
            </a:endParaRPr>
          </a:p>
        </p:txBody>
      </p:sp>
      <p:sp>
        <p:nvSpPr>
          <p:cNvPr id="59" name="Oval 58"/>
          <p:cNvSpPr/>
          <p:nvPr/>
        </p:nvSpPr>
        <p:spPr>
          <a:xfrm>
            <a:off x="10287386" y="5703368"/>
            <a:ext cx="668481" cy="649339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>
              <a:solidFill>
                <a:schemeClr val="accent6">
                  <a:lumMod val="50000"/>
                </a:schemeClr>
              </a:solidFill>
            </a:endParaRPr>
          </a:p>
        </p:txBody>
      </p:sp>
      <p:grpSp>
        <p:nvGrpSpPr>
          <p:cNvPr id="17" name="Group 36"/>
          <p:cNvGrpSpPr/>
          <p:nvPr/>
        </p:nvGrpSpPr>
        <p:grpSpPr>
          <a:xfrm>
            <a:off x="6574947" y="3967292"/>
            <a:ext cx="3533231" cy="766458"/>
            <a:chOff x="5638262" y="2422883"/>
            <a:chExt cx="2649923" cy="574844"/>
          </a:xfrm>
        </p:grpSpPr>
        <p:sp>
          <p:nvSpPr>
            <p:cNvPr id="74" name="TextBox 73"/>
            <p:cNvSpPr txBox="1"/>
            <p:nvPr/>
          </p:nvSpPr>
          <p:spPr>
            <a:xfrm>
              <a:off x="7796463" y="2422883"/>
              <a:ext cx="491722" cy="215492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r"/>
              <a:r>
                <a:rPr lang="en-US" sz="1867" b="1" dirty="0">
                  <a:solidFill>
                    <a:schemeClr val="accent4"/>
                  </a:solidFill>
                </a:rPr>
                <a:t>CRABS</a:t>
              </a: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5638262" y="2659269"/>
              <a:ext cx="2649923" cy="338458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spAutoFit/>
            </a:bodyPr>
            <a:lstStyle/>
            <a:p>
              <a:pPr algn="r" defTabSz="1219170">
                <a:spcBef>
                  <a:spcPct val="20000"/>
                </a:spcBef>
                <a:defRPr/>
              </a:pPr>
              <a:r>
                <a:rPr lang="en-US" sz="1333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Chinese Religion Attitude and Behavior Survey </a:t>
              </a:r>
            </a:p>
            <a:p>
              <a:pPr algn="r" defTabSz="1219170">
                <a:spcBef>
                  <a:spcPct val="20000"/>
                </a:spcBef>
                <a:defRPr/>
              </a:pPr>
              <a:r>
                <a:rPr lang="en-US" sz="1333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http://nsrc.ruc.edu.cn/crabs</a:t>
              </a:r>
            </a:p>
          </p:txBody>
        </p:sp>
      </p:grpSp>
      <p:sp>
        <p:nvSpPr>
          <p:cNvPr id="77" name="Oval 76"/>
          <p:cNvSpPr/>
          <p:nvPr/>
        </p:nvSpPr>
        <p:spPr>
          <a:xfrm>
            <a:off x="10287386" y="4018000"/>
            <a:ext cx="668481" cy="64933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733" dirty="0">
              <a:solidFill>
                <a:schemeClr val="accent4">
                  <a:lumMod val="50000"/>
                </a:schemeClr>
              </a:solidFill>
              <a:latin typeface="FontAwesom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5867178"/>
      </p:ext>
    </p:extLst>
  </p:cSld>
  <p:clrMapOvr>
    <a:masterClrMapping/>
  </p:clrMapOvr>
  <p:transition advTm="3000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Religion Related Survey Projects of NSRC</a:t>
            </a:r>
            <a:endParaRPr lang="en-US" dirty="0"/>
          </a:p>
        </p:txBody>
      </p:sp>
      <p:sp>
        <p:nvSpPr>
          <p:cNvPr id="33" name="Slide Number Placeholder 3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6B7D2-B98C-44FD-8D04-7EC62A564975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125" name="Freeform 5"/>
          <p:cNvSpPr>
            <a:spLocks/>
          </p:cNvSpPr>
          <p:nvPr/>
        </p:nvSpPr>
        <p:spPr bwMode="auto">
          <a:xfrm flipH="1">
            <a:off x="5380983" y="2123242"/>
            <a:ext cx="1634576" cy="1014623"/>
          </a:xfrm>
          <a:custGeom>
            <a:avLst/>
            <a:gdLst/>
            <a:ahLst/>
            <a:cxnLst>
              <a:cxn ang="0">
                <a:pos x="515" y="102"/>
              </a:cxn>
              <a:cxn ang="0">
                <a:pos x="366" y="194"/>
              </a:cxn>
              <a:cxn ang="0">
                <a:pos x="395" y="211"/>
              </a:cxn>
              <a:cxn ang="0">
                <a:pos x="414" y="257"/>
              </a:cxn>
              <a:cxn ang="0">
                <a:pos x="395" y="302"/>
              </a:cxn>
              <a:cxn ang="0">
                <a:pos x="350" y="320"/>
              </a:cxn>
              <a:cxn ang="0">
                <a:pos x="305" y="302"/>
              </a:cxn>
              <a:cxn ang="0">
                <a:pos x="287" y="257"/>
              </a:cxn>
              <a:cxn ang="0">
                <a:pos x="288" y="243"/>
              </a:cxn>
              <a:cxn ang="0">
                <a:pos x="171" y="315"/>
              </a:cxn>
              <a:cxn ang="0">
                <a:pos x="124" y="238"/>
              </a:cxn>
              <a:cxn ang="0">
                <a:pos x="109" y="262"/>
              </a:cxn>
              <a:cxn ang="0">
                <a:pos x="64" y="281"/>
              </a:cxn>
              <a:cxn ang="0">
                <a:pos x="18" y="262"/>
              </a:cxn>
              <a:cxn ang="0">
                <a:pos x="0" y="217"/>
              </a:cxn>
              <a:cxn ang="0">
                <a:pos x="18" y="172"/>
              </a:cxn>
              <a:cxn ang="0">
                <a:pos x="64" y="153"/>
              </a:cxn>
              <a:cxn ang="0">
                <a:pos x="74" y="154"/>
              </a:cxn>
              <a:cxn ang="0">
                <a:pos x="29" y="80"/>
              </a:cxn>
              <a:cxn ang="0">
                <a:pos x="115" y="31"/>
              </a:cxn>
              <a:cxn ang="0">
                <a:pos x="278" y="3"/>
              </a:cxn>
              <a:cxn ang="0">
                <a:pos x="445" y="52"/>
              </a:cxn>
              <a:cxn ang="0">
                <a:pos x="515" y="102"/>
              </a:cxn>
            </a:cxnLst>
            <a:rect l="0" t="0" r="r" b="b"/>
            <a:pathLst>
              <a:path w="515" h="320">
                <a:moveTo>
                  <a:pt x="515" y="102"/>
                </a:moveTo>
                <a:cubicBezTo>
                  <a:pt x="366" y="194"/>
                  <a:pt x="366" y="194"/>
                  <a:pt x="366" y="194"/>
                </a:cubicBezTo>
                <a:cubicBezTo>
                  <a:pt x="377" y="197"/>
                  <a:pt x="387" y="203"/>
                  <a:pt x="395" y="211"/>
                </a:cubicBezTo>
                <a:cubicBezTo>
                  <a:pt x="408" y="224"/>
                  <a:pt x="414" y="239"/>
                  <a:pt x="414" y="257"/>
                </a:cubicBezTo>
                <a:cubicBezTo>
                  <a:pt x="414" y="274"/>
                  <a:pt x="408" y="289"/>
                  <a:pt x="395" y="302"/>
                </a:cubicBezTo>
                <a:cubicBezTo>
                  <a:pt x="383" y="314"/>
                  <a:pt x="368" y="320"/>
                  <a:pt x="350" y="320"/>
                </a:cubicBezTo>
                <a:cubicBezTo>
                  <a:pt x="333" y="320"/>
                  <a:pt x="318" y="314"/>
                  <a:pt x="305" y="302"/>
                </a:cubicBezTo>
                <a:cubicBezTo>
                  <a:pt x="293" y="289"/>
                  <a:pt x="287" y="274"/>
                  <a:pt x="287" y="257"/>
                </a:cubicBezTo>
                <a:cubicBezTo>
                  <a:pt x="287" y="252"/>
                  <a:pt x="287" y="247"/>
                  <a:pt x="288" y="243"/>
                </a:cubicBezTo>
                <a:cubicBezTo>
                  <a:pt x="171" y="315"/>
                  <a:pt x="171" y="315"/>
                  <a:pt x="171" y="315"/>
                </a:cubicBezTo>
                <a:cubicBezTo>
                  <a:pt x="124" y="238"/>
                  <a:pt x="124" y="238"/>
                  <a:pt x="124" y="238"/>
                </a:cubicBezTo>
                <a:cubicBezTo>
                  <a:pt x="121" y="247"/>
                  <a:pt x="116" y="255"/>
                  <a:pt x="109" y="262"/>
                </a:cubicBezTo>
                <a:cubicBezTo>
                  <a:pt x="96" y="275"/>
                  <a:pt x="81" y="281"/>
                  <a:pt x="64" y="281"/>
                </a:cubicBezTo>
                <a:cubicBezTo>
                  <a:pt x="46" y="281"/>
                  <a:pt x="31" y="275"/>
                  <a:pt x="18" y="262"/>
                </a:cubicBezTo>
                <a:cubicBezTo>
                  <a:pt x="6" y="250"/>
                  <a:pt x="0" y="235"/>
                  <a:pt x="0" y="217"/>
                </a:cubicBezTo>
                <a:cubicBezTo>
                  <a:pt x="0" y="200"/>
                  <a:pt x="6" y="184"/>
                  <a:pt x="18" y="172"/>
                </a:cubicBezTo>
                <a:cubicBezTo>
                  <a:pt x="31" y="160"/>
                  <a:pt x="46" y="153"/>
                  <a:pt x="64" y="153"/>
                </a:cubicBezTo>
                <a:cubicBezTo>
                  <a:pt x="67" y="153"/>
                  <a:pt x="71" y="154"/>
                  <a:pt x="74" y="154"/>
                </a:cubicBezTo>
                <a:cubicBezTo>
                  <a:pt x="29" y="80"/>
                  <a:pt x="29" y="80"/>
                  <a:pt x="29" y="80"/>
                </a:cubicBezTo>
                <a:cubicBezTo>
                  <a:pt x="55" y="60"/>
                  <a:pt x="84" y="43"/>
                  <a:pt x="115" y="31"/>
                </a:cubicBezTo>
                <a:cubicBezTo>
                  <a:pt x="167" y="9"/>
                  <a:pt x="221" y="0"/>
                  <a:pt x="278" y="3"/>
                </a:cubicBezTo>
                <a:cubicBezTo>
                  <a:pt x="337" y="7"/>
                  <a:pt x="392" y="23"/>
                  <a:pt x="445" y="52"/>
                </a:cubicBezTo>
                <a:cubicBezTo>
                  <a:pt x="471" y="67"/>
                  <a:pt x="494" y="84"/>
                  <a:pt x="515" y="102"/>
                </a:cubicBezTo>
                <a:close/>
              </a:path>
            </a:pathLst>
          </a:custGeom>
          <a:solidFill>
            <a:schemeClr val="accent3"/>
          </a:solidFill>
          <a:ln w="19050">
            <a:solidFill>
              <a:schemeClr val="accent3">
                <a:lumMod val="75000"/>
              </a:schemeClr>
            </a:solidFill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sp>
        <p:nvSpPr>
          <p:cNvPr id="5126" name="Freeform 6"/>
          <p:cNvSpPr>
            <a:spLocks/>
          </p:cNvSpPr>
          <p:nvPr/>
        </p:nvSpPr>
        <p:spPr bwMode="auto">
          <a:xfrm flipH="1">
            <a:off x="5028662" y="2446770"/>
            <a:ext cx="1453332" cy="1632881"/>
          </a:xfrm>
          <a:custGeom>
            <a:avLst/>
            <a:gdLst/>
            <a:ahLst/>
            <a:cxnLst>
              <a:cxn ang="0">
                <a:pos x="458" y="345"/>
              </a:cxn>
              <a:cxn ang="0">
                <a:pos x="365" y="403"/>
              </a:cxn>
              <a:cxn ang="0">
                <a:pos x="365" y="402"/>
              </a:cxn>
              <a:cxn ang="0">
                <a:pos x="346" y="356"/>
              </a:cxn>
              <a:cxn ang="0">
                <a:pos x="301" y="338"/>
              </a:cxn>
              <a:cxn ang="0">
                <a:pos x="256" y="356"/>
              </a:cxn>
              <a:cxn ang="0">
                <a:pos x="237" y="402"/>
              </a:cxn>
              <a:cxn ang="0">
                <a:pos x="256" y="447"/>
              </a:cxn>
              <a:cxn ang="0">
                <a:pos x="273" y="459"/>
              </a:cxn>
              <a:cxn ang="0">
                <a:pos x="184" y="515"/>
              </a:cxn>
              <a:cxn ang="0">
                <a:pos x="122" y="411"/>
              </a:cxn>
              <a:cxn ang="0">
                <a:pos x="109" y="429"/>
              </a:cxn>
              <a:cxn ang="0">
                <a:pos x="64" y="448"/>
              </a:cxn>
              <a:cxn ang="0">
                <a:pos x="18" y="429"/>
              </a:cxn>
              <a:cxn ang="0">
                <a:pos x="0" y="385"/>
              </a:cxn>
              <a:cxn ang="0">
                <a:pos x="18" y="339"/>
              </a:cxn>
              <a:cxn ang="0">
                <a:pos x="64" y="321"/>
              </a:cxn>
              <a:cxn ang="0">
                <a:pos x="67" y="321"/>
              </a:cxn>
              <a:cxn ang="0">
                <a:pos x="3" y="213"/>
              </a:cxn>
              <a:cxn ang="0">
                <a:pos x="120" y="141"/>
              </a:cxn>
              <a:cxn ang="0">
                <a:pos x="119" y="155"/>
              </a:cxn>
              <a:cxn ang="0">
                <a:pos x="137" y="200"/>
              </a:cxn>
              <a:cxn ang="0">
                <a:pos x="182" y="218"/>
              </a:cxn>
              <a:cxn ang="0">
                <a:pos x="227" y="200"/>
              </a:cxn>
              <a:cxn ang="0">
                <a:pos x="246" y="155"/>
              </a:cxn>
              <a:cxn ang="0">
                <a:pos x="227" y="109"/>
              </a:cxn>
              <a:cxn ang="0">
                <a:pos x="198" y="92"/>
              </a:cxn>
              <a:cxn ang="0">
                <a:pos x="347" y="0"/>
              </a:cxn>
              <a:cxn ang="0">
                <a:pos x="443" y="159"/>
              </a:cxn>
              <a:cxn ang="0">
                <a:pos x="447" y="305"/>
              </a:cxn>
              <a:cxn ang="0">
                <a:pos x="458" y="345"/>
              </a:cxn>
            </a:cxnLst>
            <a:rect l="0" t="0" r="r" b="b"/>
            <a:pathLst>
              <a:path w="458" h="515">
                <a:moveTo>
                  <a:pt x="458" y="345"/>
                </a:moveTo>
                <a:cubicBezTo>
                  <a:pt x="365" y="403"/>
                  <a:pt x="365" y="403"/>
                  <a:pt x="365" y="403"/>
                </a:cubicBezTo>
                <a:cubicBezTo>
                  <a:pt x="365" y="402"/>
                  <a:pt x="365" y="402"/>
                  <a:pt x="365" y="402"/>
                </a:cubicBezTo>
                <a:cubicBezTo>
                  <a:pt x="365" y="384"/>
                  <a:pt x="358" y="369"/>
                  <a:pt x="346" y="356"/>
                </a:cubicBezTo>
                <a:cubicBezTo>
                  <a:pt x="334" y="344"/>
                  <a:pt x="319" y="338"/>
                  <a:pt x="301" y="338"/>
                </a:cubicBezTo>
                <a:cubicBezTo>
                  <a:pt x="283" y="338"/>
                  <a:pt x="268" y="344"/>
                  <a:pt x="256" y="356"/>
                </a:cubicBezTo>
                <a:cubicBezTo>
                  <a:pt x="243" y="369"/>
                  <a:pt x="237" y="384"/>
                  <a:pt x="237" y="402"/>
                </a:cubicBezTo>
                <a:cubicBezTo>
                  <a:pt x="237" y="419"/>
                  <a:pt x="243" y="434"/>
                  <a:pt x="256" y="447"/>
                </a:cubicBezTo>
                <a:cubicBezTo>
                  <a:pt x="261" y="452"/>
                  <a:pt x="267" y="456"/>
                  <a:pt x="273" y="459"/>
                </a:cubicBezTo>
                <a:cubicBezTo>
                  <a:pt x="184" y="515"/>
                  <a:pt x="184" y="515"/>
                  <a:pt x="184" y="515"/>
                </a:cubicBezTo>
                <a:cubicBezTo>
                  <a:pt x="122" y="411"/>
                  <a:pt x="122" y="411"/>
                  <a:pt x="122" y="411"/>
                </a:cubicBezTo>
                <a:cubicBezTo>
                  <a:pt x="119" y="418"/>
                  <a:pt x="114" y="424"/>
                  <a:pt x="109" y="429"/>
                </a:cubicBezTo>
                <a:cubicBezTo>
                  <a:pt x="96" y="442"/>
                  <a:pt x="81" y="448"/>
                  <a:pt x="64" y="448"/>
                </a:cubicBezTo>
                <a:cubicBezTo>
                  <a:pt x="46" y="448"/>
                  <a:pt x="31" y="442"/>
                  <a:pt x="18" y="429"/>
                </a:cubicBezTo>
                <a:cubicBezTo>
                  <a:pt x="6" y="417"/>
                  <a:pt x="0" y="402"/>
                  <a:pt x="0" y="385"/>
                </a:cubicBezTo>
                <a:cubicBezTo>
                  <a:pt x="0" y="367"/>
                  <a:pt x="6" y="352"/>
                  <a:pt x="18" y="339"/>
                </a:cubicBezTo>
                <a:cubicBezTo>
                  <a:pt x="31" y="327"/>
                  <a:pt x="46" y="321"/>
                  <a:pt x="64" y="321"/>
                </a:cubicBezTo>
                <a:cubicBezTo>
                  <a:pt x="65" y="321"/>
                  <a:pt x="66" y="321"/>
                  <a:pt x="67" y="321"/>
                </a:cubicBezTo>
                <a:cubicBezTo>
                  <a:pt x="3" y="213"/>
                  <a:pt x="3" y="213"/>
                  <a:pt x="3" y="213"/>
                </a:cubicBezTo>
                <a:cubicBezTo>
                  <a:pt x="120" y="141"/>
                  <a:pt x="120" y="141"/>
                  <a:pt x="120" y="141"/>
                </a:cubicBezTo>
                <a:cubicBezTo>
                  <a:pt x="119" y="145"/>
                  <a:pt x="119" y="150"/>
                  <a:pt x="119" y="155"/>
                </a:cubicBezTo>
                <a:cubicBezTo>
                  <a:pt x="119" y="172"/>
                  <a:pt x="125" y="187"/>
                  <a:pt x="137" y="200"/>
                </a:cubicBezTo>
                <a:cubicBezTo>
                  <a:pt x="150" y="212"/>
                  <a:pt x="165" y="218"/>
                  <a:pt x="182" y="218"/>
                </a:cubicBezTo>
                <a:cubicBezTo>
                  <a:pt x="200" y="218"/>
                  <a:pt x="215" y="212"/>
                  <a:pt x="227" y="200"/>
                </a:cubicBezTo>
                <a:cubicBezTo>
                  <a:pt x="240" y="187"/>
                  <a:pt x="246" y="172"/>
                  <a:pt x="246" y="155"/>
                </a:cubicBezTo>
                <a:cubicBezTo>
                  <a:pt x="246" y="137"/>
                  <a:pt x="240" y="122"/>
                  <a:pt x="227" y="109"/>
                </a:cubicBezTo>
                <a:cubicBezTo>
                  <a:pt x="219" y="101"/>
                  <a:pt x="209" y="95"/>
                  <a:pt x="198" y="92"/>
                </a:cubicBezTo>
                <a:cubicBezTo>
                  <a:pt x="347" y="0"/>
                  <a:pt x="347" y="0"/>
                  <a:pt x="347" y="0"/>
                </a:cubicBezTo>
                <a:cubicBezTo>
                  <a:pt x="396" y="43"/>
                  <a:pt x="428" y="97"/>
                  <a:pt x="443" y="159"/>
                </a:cubicBezTo>
                <a:cubicBezTo>
                  <a:pt x="454" y="205"/>
                  <a:pt x="456" y="254"/>
                  <a:pt x="447" y="305"/>
                </a:cubicBezTo>
                <a:cubicBezTo>
                  <a:pt x="445" y="314"/>
                  <a:pt x="449" y="328"/>
                  <a:pt x="458" y="345"/>
                </a:cubicBezTo>
                <a:close/>
              </a:path>
            </a:pathLst>
          </a:custGeom>
          <a:solidFill>
            <a:schemeClr val="accent2"/>
          </a:solidFill>
          <a:ln w="19050">
            <a:solidFill>
              <a:schemeClr val="accent2">
                <a:lumMod val="75000"/>
              </a:schemeClr>
            </a:solidFill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sp>
        <p:nvSpPr>
          <p:cNvPr id="5127" name="Freeform 7"/>
          <p:cNvSpPr>
            <a:spLocks/>
          </p:cNvSpPr>
          <p:nvPr/>
        </p:nvSpPr>
        <p:spPr bwMode="auto">
          <a:xfrm flipH="1">
            <a:off x="4771194" y="3518982"/>
            <a:ext cx="1126417" cy="1204335"/>
          </a:xfrm>
          <a:custGeom>
            <a:avLst/>
            <a:gdLst/>
            <a:ahLst/>
            <a:cxnLst>
              <a:cxn ang="0">
                <a:pos x="114" y="365"/>
              </a:cxn>
              <a:cxn ang="0">
                <a:pos x="92" y="330"/>
              </a:cxn>
              <a:cxn ang="0">
                <a:pos x="132" y="311"/>
              </a:cxn>
              <a:cxn ang="0">
                <a:pos x="151" y="266"/>
              </a:cxn>
              <a:cxn ang="0">
                <a:pos x="132" y="221"/>
              </a:cxn>
              <a:cxn ang="0">
                <a:pos x="87" y="202"/>
              </a:cxn>
              <a:cxn ang="0">
                <a:pos x="42" y="221"/>
              </a:cxn>
              <a:cxn ang="0">
                <a:pos x="33" y="232"/>
              </a:cxn>
              <a:cxn ang="0">
                <a:pos x="0" y="177"/>
              </a:cxn>
              <a:cxn ang="0">
                <a:pos x="89" y="121"/>
              </a:cxn>
              <a:cxn ang="0">
                <a:pos x="72" y="109"/>
              </a:cxn>
              <a:cxn ang="0">
                <a:pos x="53" y="64"/>
              </a:cxn>
              <a:cxn ang="0">
                <a:pos x="72" y="18"/>
              </a:cxn>
              <a:cxn ang="0">
                <a:pos x="117" y="0"/>
              </a:cxn>
              <a:cxn ang="0">
                <a:pos x="162" y="18"/>
              </a:cxn>
              <a:cxn ang="0">
                <a:pos x="181" y="64"/>
              </a:cxn>
              <a:cxn ang="0">
                <a:pos x="181" y="65"/>
              </a:cxn>
              <a:cxn ang="0">
                <a:pos x="274" y="7"/>
              </a:cxn>
              <a:cxn ang="0">
                <a:pos x="294" y="42"/>
              </a:cxn>
              <a:cxn ang="0">
                <a:pos x="344" y="112"/>
              </a:cxn>
              <a:cxn ang="0">
                <a:pos x="351" y="146"/>
              </a:cxn>
              <a:cxn ang="0">
                <a:pos x="324" y="167"/>
              </a:cxn>
              <a:cxn ang="0">
                <a:pos x="309" y="190"/>
              </a:cxn>
              <a:cxn ang="0">
                <a:pos x="313" y="216"/>
              </a:cxn>
              <a:cxn ang="0">
                <a:pos x="295" y="233"/>
              </a:cxn>
              <a:cxn ang="0">
                <a:pos x="277" y="236"/>
              </a:cxn>
              <a:cxn ang="0">
                <a:pos x="291" y="240"/>
              </a:cxn>
              <a:cxn ang="0">
                <a:pos x="305" y="256"/>
              </a:cxn>
              <a:cxn ang="0">
                <a:pos x="287" y="276"/>
              </a:cxn>
              <a:cxn ang="0">
                <a:pos x="269" y="285"/>
              </a:cxn>
              <a:cxn ang="0">
                <a:pos x="264" y="314"/>
              </a:cxn>
              <a:cxn ang="0">
                <a:pos x="253" y="361"/>
              </a:cxn>
              <a:cxn ang="0">
                <a:pos x="235" y="378"/>
              </a:cxn>
              <a:cxn ang="0">
                <a:pos x="214" y="379"/>
              </a:cxn>
              <a:cxn ang="0">
                <a:pos x="177" y="372"/>
              </a:cxn>
              <a:cxn ang="0">
                <a:pos x="117" y="366"/>
              </a:cxn>
              <a:cxn ang="0">
                <a:pos x="114" y="365"/>
              </a:cxn>
            </a:cxnLst>
            <a:rect l="0" t="0" r="r" b="b"/>
            <a:pathLst>
              <a:path w="355" h="380">
                <a:moveTo>
                  <a:pt x="114" y="365"/>
                </a:moveTo>
                <a:cubicBezTo>
                  <a:pt x="92" y="330"/>
                  <a:pt x="92" y="330"/>
                  <a:pt x="92" y="330"/>
                </a:cubicBezTo>
                <a:cubicBezTo>
                  <a:pt x="108" y="329"/>
                  <a:pt x="121" y="323"/>
                  <a:pt x="132" y="311"/>
                </a:cubicBezTo>
                <a:cubicBezTo>
                  <a:pt x="145" y="299"/>
                  <a:pt x="151" y="284"/>
                  <a:pt x="151" y="266"/>
                </a:cubicBezTo>
                <a:cubicBezTo>
                  <a:pt x="151" y="249"/>
                  <a:pt x="145" y="233"/>
                  <a:pt x="132" y="221"/>
                </a:cubicBezTo>
                <a:cubicBezTo>
                  <a:pt x="120" y="209"/>
                  <a:pt x="105" y="202"/>
                  <a:pt x="87" y="202"/>
                </a:cubicBezTo>
                <a:cubicBezTo>
                  <a:pt x="70" y="202"/>
                  <a:pt x="54" y="209"/>
                  <a:pt x="42" y="221"/>
                </a:cubicBezTo>
                <a:cubicBezTo>
                  <a:pt x="38" y="224"/>
                  <a:pt x="36" y="228"/>
                  <a:pt x="33" y="232"/>
                </a:cubicBezTo>
                <a:cubicBezTo>
                  <a:pt x="0" y="177"/>
                  <a:pt x="0" y="177"/>
                  <a:pt x="0" y="177"/>
                </a:cubicBezTo>
                <a:cubicBezTo>
                  <a:pt x="89" y="121"/>
                  <a:pt x="89" y="121"/>
                  <a:pt x="89" y="121"/>
                </a:cubicBezTo>
                <a:cubicBezTo>
                  <a:pt x="83" y="118"/>
                  <a:pt x="77" y="114"/>
                  <a:pt x="72" y="109"/>
                </a:cubicBezTo>
                <a:cubicBezTo>
                  <a:pt x="59" y="96"/>
                  <a:pt x="53" y="81"/>
                  <a:pt x="53" y="64"/>
                </a:cubicBezTo>
                <a:cubicBezTo>
                  <a:pt x="53" y="46"/>
                  <a:pt x="59" y="31"/>
                  <a:pt x="72" y="18"/>
                </a:cubicBezTo>
                <a:cubicBezTo>
                  <a:pt x="84" y="6"/>
                  <a:pt x="99" y="0"/>
                  <a:pt x="117" y="0"/>
                </a:cubicBezTo>
                <a:cubicBezTo>
                  <a:pt x="135" y="0"/>
                  <a:pt x="150" y="6"/>
                  <a:pt x="162" y="18"/>
                </a:cubicBezTo>
                <a:cubicBezTo>
                  <a:pt x="174" y="31"/>
                  <a:pt x="181" y="46"/>
                  <a:pt x="181" y="64"/>
                </a:cubicBezTo>
                <a:cubicBezTo>
                  <a:pt x="181" y="64"/>
                  <a:pt x="181" y="64"/>
                  <a:pt x="181" y="65"/>
                </a:cubicBezTo>
                <a:cubicBezTo>
                  <a:pt x="274" y="7"/>
                  <a:pt x="274" y="7"/>
                  <a:pt x="274" y="7"/>
                </a:cubicBezTo>
                <a:cubicBezTo>
                  <a:pt x="279" y="17"/>
                  <a:pt x="286" y="29"/>
                  <a:pt x="294" y="42"/>
                </a:cubicBezTo>
                <a:cubicBezTo>
                  <a:pt x="321" y="79"/>
                  <a:pt x="338" y="102"/>
                  <a:pt x="344" y="112"/>
                </a:cubicBezTo>
                <a:cubicBezTo>
                  <a:pt x="353" y="127"/>
                  <a:pt x="355" y="138"/>
                  <a:pt x="351" y="146"/>
                </a:cubicBezTo>
                <a:cubicBezTo>
                  <a:pt x="348" y="154"/>
                  <a:pt x="339" y="160"/>
                  <a:pt x="324" y="167"/>
                </a:cubicBezTo>
                <a:cubicBezTo>
                  <a:pt x="312" y="172"/>
                  <a:pt x="307" y="180"/>
                  <a:pt x="309" y="190"/>
                </a:cubicBezTo>
                <a:cubicBezTo>
                  <a:pt x="309" y="196"/>
                  <a:pt x="311" y="204"/>
                  <a:pt x="313" y="216"/>
                </a:cubicBezTo>
                <a:cubicBezTo>
                  <a:pt x="313" y="223"/>
                  <a:pt x="307" y="229"/>
                  <a:pt x="295" y="233"/>
                </a:cubicBezTo>
                <a:cubicBezTo>
                  <a:pt x="289" y="235"/>
                  <a:pt x="283" y="236"/>
                  <a:pt x="277" y="236"/>
                </a:cubicBezTo>
                <a:cubicBezTo>
                  <a:pt x="282" y="237"/>
                  <a:pt x="286" y="238"/>
                  <a:pt x="291" y="240"/>
                </a:cubicBezTo>
                <a:cubicBezTo>
                  <a:pt x="301" y="244"/>
                  <a:pt x="305" y="249"/>
                  <a:pt x="305" y="256"/>
                </a:cubicBezTo>
                <a:cubicBezTo>
                  <a:pt x="305" y="263"/>
                  <a:pt x="299" y="270"/>
                  <a:pt x="287" y="276"/>
                </a:cubicBezTo>
                <a:cubicBezTo>
                  <a:pt x="281" y="280"/>
                  <a:pt x="275" y="283"/>
                  <a:pt x="269" y="285"/>
                </a:cubicBezTo>
                <a:cubicBezTo>
                  <a:pt x="264" y="289"/>
                  <a:pt x="263" y="299"/>
                  <a:pt x="264" y="314"/>
                </a:cubicBezTo>
                <a:cubicBezTo>
                  <a:pt x="265" y="332"/>
                  <a:pt x="261" y="347"/>
                  <a:pt x="253" y="361"/>
                </a:cubicBezTo>
                <a:cubicBezTo>
                  <a:pt x="247" y="370"/>
                  <a:pt x="241" y="376"/>
                  <a:pt x="235" y="378"/>
                </a:cubicBezTo>
                <a:cubicBezTo>
                  <a:pt x="230" y="380"/>
                  <a:pt x="223" y="380"/>
                  <a:pt x="214" y="379"/>
                </a:cubicBezTo>
                <a:cubicBezTo>
                  <a:pt x="208" y="378"/>
                  <a:pt x="196" y="375"/>
                  <a:pt x="177" y="372"/>
                </a:cubicBezTo>
                <a:cubicBezTo>
                  <a:pt x="158" y="368"/>
                  <a:pt x="138" y="366"/>
                  <a:pt x="117" y="366"/>
                </a:cubicBezTo>
                <a:cubicBezTo>
                  <a:pt x="116" y="365"/>
                  <a:pt x="115" y="365"/>
                  <a:pt x="114" y="365"/>
                </a:cubicBezTo>
                <a:close/>
              </a:path>
            </a:pathLst>
          </a:custGeom>
          <a:solidFill>
            <a:schemeClr val="accent1"/>
          </a:solidFill>
          <a:ln w="19050">
            <a:solidFill>
              <a:schemeClr val="accent1">
                <a:lumMod val="75000"/>
              </a:schemeClr>
            </a:solidFill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sp>
        <p:nvSpPr>
          <p:cNvPr id="5128" name="Freeform 8"/>
          <p:cNvSpPr>
            <a:spLocks/>
          </p:cNvSpPr>
          <p:nvPr/>
        </p:nvSpPr>
        <p:spPr bwMode="auto">
          <a:xfrm flipH="1">
            <a:off x="5897611" y="3122619"/>
            <a:ext cx="1451639" cy="1541412"/>
          </a:xfrm>
          <a:custGeom>
            <a:avLst/>
            <a:gdLst/>
            <a:ahLst/>
            <a:cxnLst>
              <a:cxn ang="0">
                <a:pos x="457" y="302"/>
              </a:cxn>
              <a:cxn ang="0">
                <a:pos x="367" y="357"/>
              </a:cxn>
              <a:cxn ang="0">
                <a:pos x="382" y="368"/>
              </a:cxn>
              <a:cxn ang="0">
                <a:pos x="400" y="414"/>
              </a:cxn>
              <a:cxn ang="0">
                <a:pos x="382" y="458"/>
              </a:cxn>
              <a:cxn ang="0">
                <a:pos x="337" y="477"/>
              </a:cxn>
              <a:cxn ang="0">
                <a:pos x="291" y="458"/>
              </a:cxn>
              <a:cxn ang="0">
                <a:pos x="273" y="416"/>
              </a:cxn>
              <a:cxn ang="0">
                <a:pos x="158" y="486"/>
              </a:cxn>
              <a:cxn ang="0">
                <a:pos x="148" y="435"/>
              </a:cxn>
              <a:cxn ang="0">
                <a:pos x="139" y="403"/>
              </a:cxn>
              <a:cxn ang="0">
                <a:pos x="108" y="372"/>
              </a:cxn>
              <a:cxn ang="0">
                <a:pos x="45" y="283"/>
              </a:cxn>
              <a:cxn ang="0">
                <a:pos x="0" y="172"/>
              </a:cxn>
              <a:cxn ang="0">
                <a:pos x="83" y="120"/>
              </a:cxn>
              <a:cxn ang="0">
                <a:pos x="83" y="125"/>
              </a:cxn>
              <a:cxn ang="0">
                <a:pos x="101" y="170"/>
              </a:cxn>
              <a:cxn ang="0">
                <a:pos x="146" y="188"/>
              </a:cxn>
              <a:cxn ang="0">
                <a:pos x="191" y="170"/>
              </a:cxn>
              <a:cxn ang="0">
                <a:pos x="210" y="125"/>
              </a:cxn>
              <a:cxn ang="0">
                <a:pos x="191" y="79"/>
              </a:cxn>
              <a:cxn ang="0">
                <a:pos x="171" y="65"/>
              </a:cxn>
              <a:cxn ang="0">
                <a:pos x="276" y="0"/>
              </a:cxn>
              <a:cxn ang="0">
                <a:pos x="340" y="108"/>
              </a:cxn>
              <a:cxn ang="0">
                <a:pos x="337" y="108"/>
              </a:cxn>
              <a:cxn ang="0">
                <a:pos x="291" y="126"/>
              </a:cxn>
              <a:cxn ang="0">
                <a:pos x="273" y="172"/>
              </a:cxn>
              <a:cxn ang="0">
                <a:pos x="291" y="216"/>
              </a:cxn>
              <a:cxn ang="0">
                <a:pos x="337" y="235"/>
              </a:cxn>
              <a:cxn ang="0">
                <a:pos x="382" y="216"/>
              </a:cxn>
              <a:cxn ang="0">
                <a:pos x="395" y="198"/>
              </a:cxn>
              <a:cxn ang="0">
                <a:pos x="457" y="302"/>
              </a:cxn>
            </a:cxnLst>
            <a:rect l="0" t="0" r="r" b="b"/>
            <a:pathLst>
              <a:path w="457" h="486">
                <a:moveTo>
                  <a:pt x="457" y="302"/>
                </a:moveTo>
                <a:cubicBezTo>
                  <a:pt x="367" y="357"/>
                  <a:pt x="367" y="357"/>
                  <a:pt x="367" y="357"/>
                </a:cubicBezTo>
                <a:cubicBezTo>
                  <a:pt x="372" y="360"/>
                  <a:pt x="377" y="364"/>
                  <a:pt x="382" y="368"/>
                </a:cubicBezTo>
                <a:cubicBezTo>
                  <a:pt x="394" y="381"/>
                  <a:pt x="400" y="396"/>
                  <a:pt x="400" y="414"/>
                </a:cubicBezTo>
                <a:cubicBezTo>
                  <a:pt x="400" y="431"/>
                  <a:pt x="394" y="446"/>
                  <a:pt x="382" y="458"/>
                </a:cubicBezTo>
                <a:cubicBezTo>
                  <a:pt x="369" y="471"/>
                  <a:pt x="354" y="477"/>
                  <a:pt x="337" y="477"/>
                </a:cubicBezTo>
                <a:cubicBezTo>
                  <a:pt x="319" y="477"/>
                  <a:pt x="304" y="471"/>
                  <a:pt x="291" y="458"/>
                </a:cubicBezTo>
                <a:cubicBezTo>
                  <a:pt x="280" y="447"/>
                  <a:pt x="273" y="432"/>
                  <a:pt x="273" y="416"/>
                </a:cubicBezTo>
                <a:cubicBezTo>
                  <a:pt x="158" y="486"/>
                  <a:pt x="158" y="486"/>
                  <a:pt x="158" y="486"/>
                </a:cubicBezTo>
                <a:cubicBezTo>
                  <a:pt x="156" y="469"/>
                  <a:pt x="152" y="452"/>
                  <a:pt x="148" y="435"/>
                </a:cubicBezTo>
                <a:cubicBezTo>
                  <a:pt x="139" y="403"/>
                  <a:pt x="139" y="403"/>
                  <a:pt x="139" y="403"/>
                </a:cubicBezTo>
                <a:cubicBezTo>
                  <a:pt x="108" y="372"/>
                  <a:pt x="108" y="372"/>
                  <a:pt x="108" y="372"/>
                </a:cubicBezTo>
                <a:cubicBezTo>
                  <a:pt x="84" y="345"/>
                  <a:pt x="63" y="315"/>
                  <a:pt x="45" y="283"/>
                </a:cubicBezTo>
                <a:cubicBezTo>
                  <a:pt x="25" y="246"/>
                  <a:pt x="9" y="209"/>
                  <a:pt x="0" y="172"/>
                </a:cubicBezTo>
                <a:cubicBezTo>
                  <a:pt x="83" y="120"/>
                  <a:pt x="83" y="120"/>
                  <a:pt x="83" y="120"/>
                </a:cubicBezTo>
                <a:cubicBezTo>
                  <a:pt x="83" y="122"/>
                  <a:pt x="83" y="123"/>
                  <a:pt x="83" y="125"/>
                </a:cubicBezTo>
                <a:cubicBezTo>
                  <a:pt x="83" y="142"/>
                  <a:pt x="89" y="157"/>
                  <a:pt x="101" y="170"/>
                </a:cubicBezTo>
                <a:cubicBezTo>
                  <a:pt x="114" y="182"/>
                  <a:pt x="129" y="188"/>
                  <a:pt x="146" y="188"/>
                </a:cubicBezTo>
                <a:cubicBezTo>
                  <a:pt x="164" y="188"/>
                  <a:pt x="179" y="182"/>
                  <a:pt x="191" y="170"/>
                </a:cubicBezTo>
                <a:cubicBezTo>
                  <a:pt x="204" y="157"/>
                  <a:pt x="210" y="142"/>
                  <a:pt x="210" y="125"/>
                </a:cubicBezTo>
                <a:cubicBezTo>
                  <a:pt x="210" y="107"/>
                  <a:pt x="204" y="92"/>
                  <a:pt x="191" y="79"/>
                </a:cubicBezTo>
                <a:cubicBezTo>
                  <a:pt x="185" y="73"/>
                  <a:pt x="178" y="68"/>
                  <a:pt x="171" y="65"/>
                </a:cubicBezTo>
                <a:cubicBezTo>
                  <a:pt x="276" y="0"/>
                  <a:pt x="276" y="0"/>
                  <a:pt x="276" y="0"/>
                </a:cubicBezTo>
                <a:cubicBezTo>
                  <a:pt x="340" y="108"/>
                  <a:pt x="340" y="108"/>
                  <a:pt x="340" y="108"/>
                </a:cubicBezTo>
                <a:cubicBezTo>
                  <a:pt x="339" y="108"/>
                  <a:pt x="338" y="108"/>
                  <a:pt x="337" y="108"/>
                </a:cubicBezTo>
                <a:cubicBezTo>
                  <a:pt x="319" y="108"/>
                  <a:pt x="304" y="114"/>
                  <a:pt x="291" y="126"/>
                </a:cubicBezTo>
                <a:cubicBezTo>
                  <a:pt x="279" y="139"/>
                  <a:pt x="273" y="154"/>
                  <a:pt x="273" y="172"/>
                </a:cubicBezTo>
                <a:cubicBezTo>
                  <a:pt x="273" y="189"/>
                  <a:pt x="279" y="204"/>
                  <a:pt x="291" y="216"/>
                </a:cubicBezTo>
                <a:cubicBezTo>
                  <a:pt x="304" y="229"/>
                  <a:pt x="319" y="235"/>
                  <a:pt x="337" y="235"/>
                </a:cubicBezTo>
                <a:cubicBezTo>
                  <a:pt x="354" y="235"/>
                  <a:pt x="369" y="229"/>
                  <a:pt x="382" y="216"/>
                </a:cubicBezTo>
                <a:cubicBezTo>
                  <a:pt x="387" y="211"/>
                  <a:pt x="392" y="205"/>
                  <a:pt x="395" y="198"/>
                </a:cubicBezTo>
                <a:lnTo>
                  <a:pt x="457" y="302"/>
                </a:lnTo>
                <a:close/>
              </a:path>
            </a:pathLst>
          </a:custGeom>
          <a:solidFill>
            <a:schemeClr val="accent5"/>
          </a:solidFill>
          <a:ln w="19050">
            <a:solidFill>
              <a:schemeClr val="accent5">
                <a:lumMod val="75000"/>
              </a:schemeClr>
            </a:solidFill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sp>
        <p:nvSpPr>
          <p:cNvPr id="5129" name="Freeform 9"/>
          <p:cNvSpPr>
            <a:spLocks/>
          </p:cNvSpPr>
          <p:nvPr/>
        </p:nvSpPr>
        <p:spPr bwMode="auto">
          <a:xfrm flipH="1">
            <a:off x="5418249" y="4079652"/>
            <a:ext cx="1561739" cy="1265313"/>
          </a:xfrm>
          <a:custGeom>
            <a:avLst/>
            <a:gdLst/>
            <a:ahLst/>
            <a:cxnLst>
              <a:cxn ang="0">
                <a:pos x="455" y="188"/>
              </a:cxn>
              <a:cxn ang="0">
                <a:pos x="371" y="286"/>
              </a:cxn>
              <a:cxn ang="0">
                <a:pos x="361" y="387"/>
              </a:cxn>
              <a:cxn ang="0">
                <a:pos x="363" y="399"/>
              </a:cxn>
              <a:cxn ang="0">
                <a:pos x="0" y="399"/>
              </a:cxn>
              <a:cxn ang="0">
                <a:pos x="45" y="209"/>
              </a:cxn>
              <a:cxn ang="0">
                <a:pos x="42" y="184"/>
              </a:cxn>
              <a:cxn ang="0">
                <a:pos x="157" y="114"/>
              </a:cxn>
              <a:cxn ang="0">
                <a:pos x="175" y="156"/>
              </a:cxn>
              <a:cxn ang="0">
                <a:pos x="221" y="175"/>
              </a:cxn>
              <a:cxn ang="0">
                <a:pos x="266" y="156"/>
              </a:cxn>
              <a:cxn ang="0">
                <a:pos x="284" y="112"/>
              </a:cxn>
              <a:cxn ang="0">
                <a:pos x="266" y="66"/>
              </a:cxn>
              <a:cxn ang="0">
                <a:pos x="251" y="55"/>
              </a:cxn>
              <a:cxn ang="0">
                <a:pos x="341" y="0"/>
              </a:cxn>
              <a:cxn ang="0">
                <a:pos x="374" y="55"/>
              </a:cxn>
              <a:cxn ang="0">
                <a:pos x="383" y="44"/>
              </a:cxn>
              <a:cxn ang="0">
                <a:pos x="428" y="25"/>
              </a:cxn>
              <a:cxn ang="0">
                <a:pos x="473" y="44"/>
              </a:cxn>
              <a:cxn ang="0">
                <a:pos x="492" y="89"/>
              </a:cxn>
              <a:cxn ang="0">
                <a:pos x="473" y="134"/>
              </a:cxn>
              <a:cxn ang="0">
                <a:pos x="433" y="153"/>
              </a:cxn>
              <a:cxn ang="0">
                <a:pos x="455" y="188"/>
              </a:cxn>
            </a:cxnLst>
            <a:rect l="0" t="0" r="r" b="b"/>
            <a:pathLst>
              <a:path w="492" h="399">
                <a:moveTo>
                  <a:pt x="455" y="188"/>
                </a:moveTo>
                <a:cubicBezTo>
                  <a:pt x="414" y="188"/>
                  <a:pt x="386" y="221"/>
                  <a:pt x="371" y="286"/>
                </a:cubicBezTo>
                <a:cubicBezTo>
                  <a:pt x="364" y="320"/>
                  <a:pt x="360" y="353"/>
                  <a:pt x="361" y="387"/>
                </a:cubicBezTo>
                <a:cubicBezTo>
                  <a:pt x="363" y="399"/>
                  <a:pt x="363" y="399"/>
                  <a:pt x="363" y="399"/>
                </a:cubicBezTo>
                <a:cubicBezTo>
                  <a:pt x="0" y="399"/>
                  <a:pt x="0" y="399"/>
                  <a:pt x="0" y="399"/>
                </a:cubicBezTo>
                <a:cubicBezTo>
                  <a:pt x="38" y="354"/>
                  <a:pt x="53" y="290"/>
                  <a:pt x="45" y="209"/>
                </a:cubicBezTo>
                <a:cubicBezTo>
                  <a:pt x="45" y="201"/>
                  <a:pt x="44" y="193"/>
                  <a:pt x="42" y="184"/>
                </a:cubicBezTo>
                <a:cubicBezTo>
                  <a:pt x="157" y="114"/>
                  <a:pt x="157" y="114"/>
                  <a:pt x="157" y="114"/>
                </a:cubicBezTo>
                <a:cubicBezTo>
                  <a:pt x="157" y="130"/>
                  <a:pt x="164" y="145"/>
                  <a:pt x="175" y="156"/>
                </a:cubicBezTo>
                <a:cubicBezTo>
                  <a:pt x="188" y="169"/>
                  <a:pt x="203" y="175"/>
                  <a:pt x="221" y="175"/>
                </a:cubicBezTo>
                <a:cubicBezTo>
                  <a:pt x="238" y="175"/>
                  <a:pt x="253" y="169"/>
                  <a:pt x="266" y="156"/>
                </a:cubicBezTo>
                <a:cubicBezTo>
                  <a:pt x="278" y="144"/>
                  <a:pt x="284" y="129"/>
                  <a:pt x="284" y="112"/>
                </a:cubicBezTo>
                <a:cubicBezTo>
                  <a:pt x="284" y="94"/>
                  <a:pt x="278" y="79"/>
                  <a:pt x="266" y="66"/>
                </a:cubicBezTo>
                <a:cubicBezTo>
                  <a:pt x="261" y="62"/>
                  <a:pt x="256" y="58"/>
                  <a:pt x="251" y="55"/>
                </a:cubicBezTo>
                <a:cubicBezTo>
                  <a:pt x="341" y="0"/>
                  <a:pt x="341" y="0"/>
                  <a:pt x="341" y="0"/>
                </a:cubicBezTo>
                <a:cubicBezTo>
                  <a:pt x="374" y="55"/>
                  <a:pt x="374" y="55"/>
                  <a:pt x="374" y="55"/>
                </a:cubicBezTo>
                <a:cubicBezTo>
                  <a:pt x="377" y="51"/>
                  <a:pt x="379" y="47"/>
                  <a:pt x="383" y="44"/>
                </a:cubicBezTo>
                <a:cubicBezTo>
                  <a:pt x="395" y="32"/>
                  <a:pt x="411" y="25"/>
                  <a:pt x="428" y="25"/>
                </a:cubicBezTo>
                <a:cubicBezTo>
                  <a:pt x="446" y="25"/>
                  <a:pt x="461" y="32"/>
                  <a:pt x="473" y="44"/>
                </a:cubicBezTo>
                <a:cubicBezTo>
                  <a:pt x="486" y="56"/>
                  <a:pt x="492" y="72"/>
                  <a:pt x="492" y="89"/>
                </a:cubicBezTo>
                <a:cubicBezTo>
                  <a:pt x="492" y="107"/>
                  <a:pt x="486" y="122"/>
                  <a:pt x="473" y="134"/>
                </a:cubicBezTo>
                <a:cubicBezTo>
                  <a:pt x="462" y="146"/>
                  <a:pt x="449" y="152"/>
                  <a:pt x="433" y="153"/>
                </a:cubicBezTo>
                <a:lnTo>
                  <a:pt x="455" y="188"/>
                </a:lnTo>
                <a:close/>
              </a:path>
            </a:pathLst>
          </a:custGeom>
          <a:solidFill>
            <a:schemeClr val="accent6"/>
          </a:solidFill>
          <a:ln w="19050">
            <a:solidFill>
              <a:schemeClr val="accent6">
                <a:lumMod val="75000"/>
              </a:schemeClr>
            </a:solidFill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sp>
        <p:nvSpPr>
          <p:cNvPr id="5130" name="Freeform 10"/>
          <p:cNvSpPr>
            <a:spLocks/>
          </p:cNvSpPr>
          <p:nvPr/>
        </p:nvSpPr>
        <p:spPr bwMode="auto">
          <a:xfrm flipH="1">
            <a:off x="6471830" y="2377321"/>
            <a:ext cx="929929" cy="1341537"/>
          </a:xfrm>
          <a:custGeom>
            <a:avLst/>
            <a:gdLst/>
            <a:ahLst/>
            <a:cxnLst>
              <a:cxn ang="0">
                <a:pos x="17" y="407"/>
              </a:cxn>
              <a:cxn ang="0">
                <a:pos x="18" y="207"/>
              </a:cxn>
              <a:cxn ang="0">
                <a:pos x="101" y="47"/>
              </a:cxn>
              <a:cxn ang="0">
                <a:pos x="151" y="0"/>
              </a:cxn>
              <a:cxn ang="0">
                <a:pos x="196" y="74"/>
              </a:cxn>
              <a:cxn ang="0">
                <a:pos x="186" y="73"/>
              </a:cxn>
              <a:cxn ang="0">
                <a:pos x="140" y="92"/>
              </a:cxn>
              <a:cxn ang="0">
                <a:pos x="122" y="137"/>
              </a:cxn>
              <a:cxn ang="0">
                <a:pos x="140" y="182"/>
              </a:cxn>
              <a:cxn ang="0">
                <a:pos x="186" y="201"/>
              </a:cxn>
              <a:cxn ang="0">
                <a:pos x="231" y="182"/>
              </a:cxn>
              <a:cxn ang="0">
                <a:pos x="246" y="158"/>
              </a:cxn>
              <a:cxn ang="0">
                <a:pos x="293" y="235"/>
              </a:cxn>
              <a:cxn ang="0">
                <a:pos x="188" y="300"/>
              </a:cxn>
              <a:cxn ang="0">
                <a:pos x="208" y="314"/>
              </a:cxn>
              <a:cxn ang="0">
                <a:pos x="227" y="360"/>
              </a:cxn>
              <a:cxn ang="0">
                <a:pos x="208" y="405"/>
              </a:cxn>
              <a:cxn ang="0">
                <a:pos x="163" y="423"/>
              </a:cxn>
              <a:cxn ang="0">
                <a:pos x="118" y="405"/>
              </a:cxn>
              <a:cxn ang="0">
                <a:pos x="100" y="360"/>
              </a:cxn>
              <a:cxn ang="0">
                <a:pos x="100" y="355"/>
              </a:cxn>
              <a:cxn ang="0">
                <a:pos x="17" y="407"/>
              </a:cxn>
            </a:cxnLst>
            <a:rect l="0" t="0" r="r" b="b"/>
            <a:pathLst>
              <a:path w="293" h="423">
                <a:moveTo>
                  <a:pt x="17" y="407"/>
                </a:moveTo>
                <a:cubicBezTo>
                  <a:pt x="0" y="341"/>
                  <a:pt x="1" y="275"/>
                  <a:pt x="18" y="207"/>
                </a:cubicBezTo>
                <a:cubicBezTo>
                  <a:pt x="33" y="145"/>
                  <a:pt x="61" y="92"/>
                  <a:pt x="101" y="47"/>
                </a:cubicBezTo>
                <a:cubicBezTo>
                  <a:pt x="116" y="29"/>
                  <a:pt x="133" y="14"/>
                  <a:pt x="151" y="0"/>
                </a:cubicBezTo>
                <a:cubicBezTo>
                  <a:pt x="196" y="74"/>
                  <a:pt x="196" y="74"/>
                  <a:pt x="196" y="74"/>
                </a:cubicBezTo>
                <a:cubicBezTo>
                  <a:pt x="193" y="74"/>
                  <a:pt x="189" y="73"/>
                  <a:pt x="186" y="73"/>
                </a:cubicBezTo>
                <a:cubicBezTo>
                  <a:pt x="168" y="73"/>
                  <a:pt x="153" y="80"/>
                  <a:pt x="140" y="92"/>
                </a:cubicBezTo>
                <a:cubicBezTo>
                  <a:pt x="128" y="104"/>
                  <a:pt x="122" y="120"/>
                  <a:pt x="122" y="137"/>
                </a:cubicBezTo>
                <a:cubicBezTo>
                  <a:pt x="122" y="155"/>
                  <a:pt x="128" y="170"/>
                  <a:pt x="140" y="182"/>
                </a:cubicBezTo>
                <a:cubicBezTo>
                  <a:pt x="153" y="195"/>
                  <a:pt x="168" y="201"/>
                  <a:pt x="186" y="201"/>
                </a:cubicBezTo>
                <a:cubicBezTo>
                  <a:pt x="203" y="201"/>
                  <a:pt x="218" y="195"/>
                  <a:pt x="231" y="182"/>
                </a:cubicBezTo>
                <a:cubicBezTo>
                  <a:pt x="238" y="175"/>
                  <a:pt x="243" y="167"/>
                  <a:pt x="246" y="158"/>
                </a:cubicBezTo>
                <a:cubicBezTo>
                  <a:pt x="293" y="235"/>
                  <a:pt x="293" y="235"/>
                  <a:pt x="293" y="235"/>
                </a:cubicBezTo>
                <a:cubicBezTo>
                  <a:pt x="188" y="300"/>
                  <a:pt x="188" y="300"/>
                  <a:pt x="188" y="300"/>
                </a:cubicBezTo>
                <a:cubicBezTo>
                  <a:pt x="195" y="303"/>
                  <a:pt x="202" y="308"/>
                  <a:pt x="208" y="314"/>
                </a:cubicBezTo>
                <a:cubicBezTo>
                  <a:pt x="221" y="327"/>
                  <a:pt x="227" y="342"/>
                  <a:pt x="227" y="360"/>
                </a:cubicBezTo>
                <a:cubicBezTo>
                  <a:pt x="227" y="377"/>
                  <a:pt x="221" y="392"/>
                  <a:pt x="208" y="405"/>
                </a:cubicBezTo>
                <a:cubicBezTo>
                  <a:pt x="196" y="417"/>
                  <a:pt x="181" y="423"/>
                  <a:pt x="163" y="423"/>
                </a:cubicBezTo>
                <a:cubicBezTo>
                  <a:pt x="146" y="423"/>
                  <a:pt x="131" y="417"/>
                  <a:pt x="118" y="405"/>
                </a:cubicBezTo>
                <a:cubicBezTo>
                  <a:pt x="106" y="392"/>
                  <a:pt x="100" y="377"/>
                  <a:pt x="100" y="360"/>
                </a:cubicBezTo>
                <a:cubicBezTo>
                  <a:pt x="100" y="358"/>
                  <a:pt x="100" y="357"/>
                  <a:pt x="100" y="355"/>
                </a:cubicBezTo>
                <a:lnTo>
                  <a:pt x="17" y="407"/>
                </a:lnTo>
                <a:close/>
              </a:path>
            </a:pathLst>
          </a:custGeom>
          <a:solidFill>
            <a:schemeClr val="accent4"/>
          </a:solidFill>
          <a:ln w="19050">
            <a:solidFill>
              <a:schemeClr val="accent4">
                <a:lumMod val="75000"/>
              </a:schemeClr>
            </a:solidFill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sp>
        <p:nvSpPr>
          <p:cNvPr id="19" name="Text Placeholder 3"/>
          <p:cNvSpPr txBox="1">
            <a:spLocks/>
          </p:cNvSpPr>
          <p:nvPr/>
        </p:nvSpPr>
        <p:spPr>
          <a:xfrm>
            <a:off x="1398307" y="2200051"/>
            <a:ext cx="3175476" cy="1046248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marL="0" indent="0" algn="ctr">
              <a:buNone/>
              <a:defRPr sz="160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algn="l"/>
            <a:r>
              <a:rPr lang="en-US" sz="1467" b="1" dirty="0">
                <a:solidFill>
                  <a:schemeClr val="accent1"/>
                </a:solidFill>
              </a:rPr>
              <a:t>CGSS</a:t>
            </a:r>
            <a:r>
              <a:rPr lang="en-US" sz="1333" dirty="0">
                <a:solidFill>
                  <a:schemeClr val="tx2">
                    <a:lumMod val="50000"/>
                    <a:lumOff val="50000"/>
                  </a:schemeClr>
                </a:solidFill>
              </a:rPr>
              <a:t/>
            </a:r>
            <a:br>
              <a:rPr lang="en-US" sz="1333" dirty="0">
                <a:solidFill>
                  <a:schemeClr val="tx2">
                    <a:lumMod val="50000"/>
                    <a:lumOff val="50000"/>
                  </a:schemeClr>
                </a:solidFill>
              </a:rPr>
            </a:br>
            <a:r>
              <a:rPr lang="en-US" sz="1333" dirty="0">
                <a:solidFill>
                  <a:schemeClr val="tx2">
                    <a:lumMod val="50000"/>
                    <a:lumOff val="50000"/>
                  </a:schemeClr>
                </a:solidFill>
              </a:rPr>
              <a:t>Chinese General Social Survey</a:t>
            </a:r>
          </a:p>
          <a:p>
            <a:pPr algn="l"/>
            <a:r>
              <a:rPr lang="en-US" sz="1333" dirty="0">
                <a:solidFill>
                  <a:schemeClr val="tx2">
                    <a:lumMod val="50000"/>
                    <a:lumOff val="50000"/>
                  </a:schemeClr>
                </a:solidFill>
              </a:rPr>
              <a:t>2003-2017</a:t>
            </a:r>
          </a:p>
          <a:p>
            <a:pPr algn="l"/>
            <a:r>
              <a:rPr lang="en-US" sz="1333" dirty="0">
                <a:solidFill>
                  <a:schemeClr val="tx2">
                    <a:lumMod val="50000"/>
                    <a:lumOff val="50000"/>
                  </a:schemeClr>
                </a:solidFill>
              </a:rPr>
              <a:t>Include religion variables and </a:t>
            </a:r>
            <a:r>
              <a:rPr lang="en-US" sz="1333" dirty="0" err="1">
                <a:solidFill>
                  <a:schemeClr val="tx2">
                    <a:lumMod val="50000"/>
                    <a:lumOff val="50000"/>
                  </a:schemeClr>
                </a:solidFill>
              </a:rPr>
              <a:t>areligion</a:t>
            </a:r>
            <a:r>
              <a:rPr lang="en-US" sz="1333" dirty="0">
                <a:solidFill>
                  <a:schemeClr val="tx2">
                    <a:lumMod val="50000"/>
                    <a:lumOff val="50000"/>
                  </a:schemeClr>
                </a:solidFill>
              </a:rPr>
              <a:t> module(2010)</a:t>
            </a:r>
          </a:p>
        </p:txBody>
      </p:sp>
      <p:sp>
        <p:nvSpPr>
          <p:cNvPr id="25" name="Freeform 45"/>
          <p:cNvSpPr>
            <a:spLocks noEditPoints="1"/>
          </p:cNvSpPr>
          <p:nvPr/>
        </p:nvSpPr>
        <p:spPr bwMode="auto">
          <a:xfrm>
            <a:off x="872965" y="2436619"/>
            <a:ext cx="414624" cy="414624"/>
          </a:xfrm>
          <a:custGeom>
            <a:avLst/>
            <a:gdLst/>
            <a:ahLst/>
            <a:cxnLst>
              <a:cxn ang="0">
                <a:pos x="27" y="55"/>
              </a:cxn>
              <a:cxn ang="0">
                <a:pos x="0" y="27"/>
              </a:cxn>
              <a:cxn ang="0">
                <a:pos x="27" y="0"/>
              </a:cxn>
              <a:cxn ang="0">
                <a:pos x="55" y="27"/>
              </a:cxn>
              <a:cxn ang="0">
                <a:pos x="27" y="55"/>
              </a:cxn>
              <a:cxn ang="0">
                <a:pos x="45" y="20"/>
              </a:cxn>
              <a:cxn ang="0">
                <a:pos x="42" y="17"/>
              </a:cxn>
              <a:cxn ang="0">
                <a:pos x="40" y="16"/>
              </a:cxn>
              <a:cxn ang="0">
                <a:pos x="38" y="17"/>
              </a:cxn>
              <a:cxn ang="0">
                <a:pos x="24" y="31"/>
              </a:cxn>
              <a:cxn ang="0">
                <a:pos x="16" y="23"/>
              </a:cxn>
              <a:cxn ang="0">
                <a:pos x="14" y="22"/>
              </a:cxn>
              <a:cxn ang="0">
                <a:pos x="13" y="23"/>
              </a:cxn>
              <a:cxn ang="0">
                <a:pos x="9" y="26"/>
              </a:cxn>
              <a:cxn ang="0">
                <a:pos x="9" y="28"/>
              </a:cxn>
              <a:cxn ang="0">
                <a:pos x="9" y="30"/>
              </a:cxn>
              <a:cxn ang="0">
                <a:pos x="22" y="43"/>
              </a:cxn>
              <a:cxn ang="0">
                <a:pos x="24" y="43"/>
              </a:cxn>
              <a:cxn ang="0">
                <a:pos x="26" y="43"/>
              </a:cxn>
              <a:cxn ang="0">
                <a:pos x="45" y="23"/>
              </a:cxn>
              <a:cxn ang="0">
                <a:pos x="46" y="22"/>
              </a:cxn>
              <a:cxn ang="0">
                <a:pos x="45" y="20"/>
              </a:cxn>
            </a:cxnLst>
            <a:rect l="0" t="0" r="r" b="b"/>
            <a:pathLst>
              <a:path w="55" h="55">
                <a:moveTo>
                  <a:pt x="27" y="55"/>
                </a:moveTo>
                <a:cubicBezTo>
                  <a:pt x="12" y="55"/>
                  <a:pt x="0" y="42"/>
                  <a:pt x="0" y="27"/>
                </a:cubicBezTo>
                <a:cubicBezTo>
                  <a:pt x="0" y="12"/>
                  <a:pt x="12" y="0"/>
                  <a:pt x="27" y="0"/>
                </a:cubicBezTo>
                <a:cubicBezTo>
                  <a:pt x="42" y="0"/>
                  <a:pt x="55" y="12"/>
                  <a:pt x="55" y="27"/>
                </a:cubicBezTo>
                <a:cubicBezTo>
                  <a:pt x="55" y="42"/>
                  <a:pt x="42" y="55"/>
                  <a:pt x="27" y="55"/>
                </a:cubicBezTo>
                <a:close/>
                <a:moveTo>
                  <a:pt x="45" y="20"/>
                </a:moveTo>
                <a:cubicBezTo>
                  <a:pt x="42" y="17"/>
                  <a:pt x="42" y="17"/>
                  <a:pt x="42" y="17"/>
                </a:cubicBezTo>
                <a:cubicBezTo>
                  <a:pt x="41" y="16"/>
                  <a:pt x="41" y="16"/>
                  <a:pt x="40" y="16"/>
                </a:cubicBezTo>
                <a:cubicBezTo>
                  <a:pt x="39" y="16"/>
                  <a:pt x="39" y="16"/>
                  <a:pt x="38" y="17"/>
                </a:cubicBezTo>
                <a:cubicBezTo>
                  <a:pt x="24" y="31"/>
                  <a:pt x="24" y="31"/>
                  <a:pt x="24" y="31"/>
                </a:cubicBezTo>
                <a:cubicBezTo>
                  <a:pt x="16" y="23"/>
                  <a:pt x="16" y="23"/>
                  <a:pt x="16" y="23"/>
                </a:cubicBezTo>
                <a:cubicBezTo>
                  <a:pt x="15" y="23"/>
                  <a:pt x="15" y="22"/>
                  <a:pt x="14" y="22"/>
                </a:cubicBezTo>
                <a:cubicBezTo>
                  <a:pt x="14" y="22"/>
                  <a:pt x="13" y="23"/>
                  <a:pt x="13" y="23"/>
                </a:cubicBezTo>
                <a:cubicBezTo>
                  <a:pt x="9" y="26"/>
                  <a:pt x="9" y="26"/>
                  <a:pt x="9" y="26"/>
                </a:cubicBezTo>
                <a:cubicBezTo>
                  <a:pt x="9" y="27"/>
                  <a:pt x="9" y="27"/>
                  <a:pt x="9" y="28"/>
                </a:cubicBezTo>
                <a:cubicBezTo>
                  <a:pt x="9" y="29"/>
                  <a:pt x="9" y="29"/>
                  <a:pt x="9" y="30"/>
                </a:cubicBezTo>
                <a:cubicBezTo>
                  <a:pt x="22" y="43"/>
                  <a:pt x="22" y="43"/>
                  <a:pt x="22" y="43"/>
                </a:cubicBezTo>
                <a:cubicBezTo>
                  <a:pt x="23" y="43"/>
                  <a:pt x="23" y="43"/>
                  <a:pt x="24" y="43"/>
                </a:cubicBezTo>
                <a:cubicBezTo>
                  <a:pt x="25" y="43"/>
                  <a:pt x="25" y="43"/>
                  <a:pt x="26" y="43"/>
                </a:cubicBezTo>
                <a:cubicBezTo>
                  <a:pt x="45" y="23"/>
                  <a:pt x="45" y="23"/>
                  <a:pt x="45" y="23"/>
                </a:cubicBezTo>
                <a:cubicBezTo>
                  <a:pt x="45" y="23"/>
                  <a:pt x="46" y="22"/>
                  <a:pt x="46" y="22"/>
                </a:cubicBezTo>
                <a:cubicBezTo>
                  <a:pt x="46" y="21"/>
                  <a:pt x="45" y="20"/>
                  <a:pt x="45" y="20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sp>
        <p:nvSpPr>
          <p:cNvPr id="26" name="Freeform 45"/>
          <p:cNvSpPr>
            <a:spLocks noEditPoints="1"/>
          </p:cNvSpPr>
          <p:nvPr/>
        </p:nvSpPr>
        <p:spPr bwMode="auto">
          <a:xfrm>
            <a:off x="872965" y="3515596"/>
            <a:ext cx="414624" cy="414624"/>
          </a:xfrm>
          <a:custGeom>
            <a:avLst/>
            <a:gdLst/>
            <a:ahLst/>
            <a:cxnLst>
              <a:cxn ang="0">
                <a:pos x="27" y="55"/>
              </a:cxn>
              <a:cxn ang="0">
                <a:pos x="0" y="27"/>
              </a:cxn>
              <a:cxn ang="0">
                <a:pos x="27" y="0"/>
              </a:cxn>
              <a:cxn ang="0">
                <a:pos x="55" y="27"/>
              </a:cxn>
              <a:cxn ang="0">
                <a:pos x="27" y="55"/>
              </a:cxn>
              <a:cxn ang="0">
                <a:pos x="45" y="20"/>
              </a:cxn>
              <a:cxn ang="0">
                <a:pos x="42" y="17"/>
              </a:cxn>
              <a:cxn ang="0">
                <a:pos x="40" y="16"/>
              </a:cxn>
              <a:cxn ang="0">
                <a:pos x="38" y="17"/>
              </a:cxn>
              <a:cxn ang="0">
                <a:pos x="24" y="31"/>
              </a:cxn>
              <a:cxn ang="0">
                <a:pos x="16" y="23"/>
              </a:cxn>
              <a:cxn ang="0">
                <a:pos x="14" y="22"/>
              </a:cxn>
              <a:cxn ang="0">
                <a:pos x="13" y="23"/>
              </a:cxn>
              <a:cxn ang="0">
                <a:pos x="9" y="26"/>
              </a:cxn>
              <a:cxn ang="0">
                <a:pos x="9" y="28"/>
              </a:cxn>
              <a:cxn ang="0">
                <a:pos x="9" y="30"/>
              </a:cxn>
              <a:cxn ang="0">
                <a:pos x="22" y="43"/>
              </a:cxn>
              <a:cxn ang="0">
                <a:pos x="24" y="43"/>
              </a:cxn>
              <a:cxn ang="0">
                <a:pos x="26" y="43"/>
              </a:cxn>
              <a:cxn ang="0">
                <a:pos x="45" y="23"/>
              </a:cxn>
              <a:cxn ang="0">
                <a:pos x="46" y="22"/>
              </a:cxn>
              <a:cxn ang="0">
                <a:pos x="45" y="20"/>
              </a:cxn>
            </a:cxnLst>
            <a:rect l="0" t="0" r="r" b="b"/>
            <a:pathLst>
              <a:path w="55" h="55">
                <a:moveTo>
                  <a:pt x="27" y="55"/>
                </a:moveTo>
                <a:cubicBezTo>
                  <a:pt x="12" y="55"/>
                  <a:pt x="0" y="42"/>
                  <a:pt x="0" y="27"/>
                </a:cubicBezTo>
                <a:cubicBezTo>
                  <a:pt x="0" y="12"/>
                  <a:pt x="12" y="0"/>
                  <a:pt x="27" y="0"/>
                </a:cubicBezTo>
                <a:cubicBezTo>
                  <a:pt x="42" y="0"/>
                  <a:pt x="55" y="12"/>
                  <a:pt x="55" y="27"/>
                </a:cubicBezTo>
                <a:cubicBezTo>
                  <a:pt x="55" y="42"/>
                  <a:pt x="42" y="55"/>
                  <a:pt x="27" y="55"/>
                </a:cubicBezTo>
                <a:close/>
                <a:moveTo>
                  <a:pt x="45" y="20"/>
                </a:moveTo>
                <a:cubicBezTo>
                  <a:pt x="42" y="17"/>
                  <a:pt x="42" y="17"/>
                  <a:pt x="42" y="17"/>
                </a:cubicBezTo>
                <a:cubicBezTo>
                  <a:pt x="41" y="16"/>
                  <a:pt x="41" y="16"/>
                  <a:pt x="40" y="16"/>
                </a:cubicBezTo>
                <a:cubicBezTo>
                  <a:pt x="39" y="16"/>
                  <a:pt x="39" y="16"/>
                  <a:pt x="38" y="17"/>
                </a:cubicBezTo>
                <a:cubicBezTo>
                  <a:pt x="24" y="31"/>
                  <a:pt x="24" y="31"/>
                  <a:pt x="24" y="31"/>
                </a:cubicBezTo>
                <a:cubicBezTo>
                  <a:pt x="16" y="23"/>
                  <a:pt x="16" y="23"/>
                  <a:pt x="16" y="23"/>
                </a:cubicBezTo>
                <a:cubicBezTo>
                  <a:pt x="15" y="23"/>
                  <a:pt x="15" y="22"/>
                  <a:pt x="14" y="22"/>
                </a:cubicBezTo>
                <a:cubicBezTo>
                  <a:pt x="14" y="22"/>
                  <a:pt x="13" y="23"/>
                  <a:pt x="13" y="23"/>
                </a:cubicBezTo>
                <a:cubicBezTo>
                  <a:pt x="9" y="26"/>
                  <a:pt x="9" y="26"/>
                  <a:pt x="9" y="26"/>
                </a:cubicBezTo>
                <a:cubicBezTo>
                  <a:pt x="9" y="27"/>
                  <a:pt x="9" y="27"/>
                  <a:pt x="9" y="28"/>
                </a:cubicBezTo>
                <a:cubicBezTo>
                  <a:pt x="9" y="29"/>
                  <a:pt x="9" y="29"/>
                  <a:pt x="9" y="30"/>
                </a:cubicBezTo>
                <a:cubicBezTo>
                  <a:pt x="22" y="43"/>
                  <a:pt x="22" y="43"/>
                  <a:pt x="22" y="43"/>
                </a:cubicBezTo>
                <a:cubicBezTo>
                  <a:pt x="23" y="43"/>
                  <a:pt x="23" y="43"/>
                  <a:pt x="24" y="43"/>
                </a:cubicBezTo>
                <a:cubicBezTo>
                  <a:pt x="25" y="43"/>
                  <a:pt x="25" y="43"/>
                  <a:pt x="26" y="43"/>
                </a:cubicBezTo>
                <a:cubicBezTo>
                  <a:pt x="45" y="23"/>
                  <a:pt x="45" y="23"/>
                  <a:pt x="45" y="23"/>
                </a:cubicBezTo>
                <a:cubicBezTo>
                  <a:pt x="45" y="23"/>
                  <a:pt x="46" y="22"/>
                  <a:pt x="46" y="22"/>
                </a:cubicBezTo>
                <a:cubicBezTo>
                  <a:pt x="46" y="21"/>
                  <a:pt x="45" y="20"/>
                  <a:pt x="45" y="20"/>
                </a:cubicBez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sp>
        <p:nvSpPr>
          <p:cNvPr id="27" name="Freeform 45"/>
          <p:cNvSpPr>
            <a:spLocks noEditPoints="1"/>
          </p:cNvSpPr>
          <p:nvPr/>
        </p:nvSpPr>
        <p:spPr bwMode="auto">
          <a:xfrm>
            <a:off x="872965" y="4599975"/>
            <a:ext cx="414624" cy="414624"/>
          </a:xfrm>
          <a:custGeom>
            <a:avLst/>
            <a:gdLst/>
            <a:ahLst/>
            <a:cxnLst>
              <a:cxn ang="0">
                <a:pos x="27" y="55"/>
              </a:cxn>
              <a:cxn ang="0">
                <a:pos x="0" y="27"/>
              </a:cxn>
              <a:cxn ang="0">
                <a:pos x="27" y="0"/>
              </a:cxn>
              <a:cxn ang="0">
                <a:pos x="55" y="27"/>
              </a:cxn>
              <a:cxn ang="0">
                <a:pos x="27" y="55"/>
              </a:cxn>
              <a:cxn ang="0">
                <a:pos x="45" y="20"/>
              </a:cxn>
              <a:cxn ang="0">
                <a:pos x="42" y="17"/>
              </a:cxn>
              <a:cxn ang="0">
                <a:pos x="40" y="16"/>
              </a:cxn>
              <a:cxn ang="0">
                <a:pos x="38" y="17"/>
              </a:cxn>
              <a:cxn ang="0">
                <a:pos x="24" y="31"/>
              </a:cxn>
              <a:cxn ang="0">
                <a:pos x="16" y="23"/>
              </a:cxn>
              <a:cxn ang="0">
                <a:pos x="14" y="22"/>
              </a:cxn>
              <a:cxn ang="0">
                <a:pos x="13" y="23"/>
              </a:cxn>
              <a:cxn ang="0">
                <a:pos x="9" y="26"/>
              </a:cxn>
              <a:cxn ang="0">
                <a:pos x="9" y="28"/>
              </a:cxn>
              <a:cxn ang="0">
                <a:pos x="9" y="30"/>
              </a:cxn>
              <a:cxn ang="0">
                <a:pos x="22" y="43"/>
              </a:cxn>
              <a:cxn ang="0">
                <a:pos x="24" y="43"/>
              </a:cxn>
              <a:cxn ang="0">
                <a:pos x="26" y="43"/>
              </a:cxn>
              <a:cxn ang="0">
                <a:pos x="45" y="23"/>
              </a:cxn>
              <a:cxn ang="0">
                <a:pos x="46" y="22"/>
              </a:cxn>
              <a:cxn ang="0">
                <a:pos x="45" y="20"/>
              </a:cxn>
            </a:cxnLst>
            <a:rect l="0" t="0" r="r" b="b"/>
            <a:pathLst>
              <a:path w="55" h="55">
                <a:moveTo>
                  <a:pt x="27" y="55"/>
                </a:moveTo>
                <a:cubicBezTo>
                  <a:pt x="12" y="55"/>
                  <a:pt x="0" y="42"/>
                  <a:pt x="0" y="27"/>
                </a:cubicBezTo>
                <a:cubicBezTo>
                  <a:pt x="0" y="12"/>
                  <a:pt x="12" y="0"/>
                  <a:pt x="27" y="0"/>
                </a:cubicBezTo>
                <a:cubicBezTo>
                  <a:pt x="42" y="0"/>
                  <a:pt x="55" y="12"/>
                  <a:pt x="55" y="27"/>
                </a:cubicBezTo>
                <a:cubicBezTo>
                  <a:pt x="55" y="42"/>
                  <a:pt x="42" y="55"/>
                  <a:pt x="27" y="55"/>
                </a:cubicBezTo>
                <a:close/>
                <a:moveTo>
                  <a:pt x="45" y="20"/>
                </a:moveTo>
                <a:cubicBezTo>
                  <a:pt x="42" y="17"/>
                  <a:pt x="42" y="17"/>
                  <a:pt x="42" y="17"/>
                </a:cubicBezTo>
                <a:cubicBezTo>
                  <a:pt x="41" y="16"/>
                  <a:pt x="41" y="16"/>
                  <a:pt x="40" y="16"/>
                </a:cubicBezTo>
                <a:cubicBezTo>
                  <a:pt x="39" y="16"/>
                  <a:pt x="39" y="16"/>
                  <a:pt x="38" y="17"/>
                </a:cubicBezTo>
                <a:cubicBezTo>
                  <a:pt x="24" y="31"/>
                  <a:pt x="24" y="31"/>
                  <a:pt x="24" y="31"/>
                </a:cubicBezTo>
                <a:cubicBezTo>
                  <a:pt x="16" y="23"/>
                  <a:pt x="16" y="23"/>
                  <a:pt x="16" y="23"/>
                </a:cubicBezTo>
                <a:cubicBezTo>
                  <a:pt x="15" y="23"/>
                  <a:pt x="15" y="22"/>
                  <a:pt x="14" y="22"/>
                </a:cubicBezTo>
                <a:cubicBezTo>
                  <a:pt x="14" y="22"/>
                  <a:pt x="13" y="23"/>
                  <a:pt x="13" y="23"/>
                </a:cubicBezTo>
                <a:cubicBezTo>
                  <a:pt x="9" y="26"/>
                  <a:pt x="9" y="26"/>
                  <a:pt x="9" y="26"/>
                </a:cubicBezTo>
                <a:cubicBezTo>
                  <a:pt x="9" y="27"/>
                  <a:pt x="9" y="27"/>
                  <a:pt x="9" y="28"/>
                </a:cubicBezTo>
                <a:cubicBezTo>
                  <a:pt x="9" y="29"/>
                  <a:pt x="9" y="29"/>
                  <a:pt x="9" y="30"/>
                </a:cubicBezTo>
                <a:cubicBezTo>
                  <a:pt x="22" y="43"/>
                  <a:pt x="22" y="43"/>
                  <a:pt x="22" y="43"/>
                </a:cubicBezTo>
                <a:cubicBezTo>
                  <a:pt x="23" y="43"/>
                  <a:pt x="23" y="43"/>
                  <a:pt x="24" y="43"/>
                </a:cubicBezTo>
                <a:cubicBezTo>
                  <a:pt x="25" y="43"/>
                  <a:pt x="25" y="43"/>
                  <a:pt x="26" y="43"/>
                </a:cubicBezTo>
                <a:cubicBezTo>
                  <a:pt x="45" y="23"/>
                  <a:pt x="45" y="23"/>
                  <a:pt x="45" y="23"/>
                </a:cubicBezTo>
                <a:cubicBezTo>
                  <a:pt x="45" y="23"/>
                  <a:pt x="46" y="22"/>
                  <a:pt x="46" y="22"/>
                </a:cubicBezTo>
                <a:cubicBezTo>
                  <a:pt x="46" y="21"/>
                  <a:pt x="45" y="20"/>
                  <a:pt x="45" y="20"/>
                </a:cubicBezTo>
                <a:close/>
              </a:path>
            </a:pathLst>
          </a:custGeom>
          <a:solidFill>
            <a:schemeClr val="accent3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sp>
        <p:nvSpPr>
          <p:cNvPr id="28" name="Freeform 45"/>
          <p:cNvSpPr>
            <a:spLocks noEditPoints="1"/>
          </p:cNvSpPr>
          <p:nvPr/>
        </p:nvSpPr>
        <p:spPr bwMode="auto">
          <a:xfrm>
            <a:off x="10893892" y="2454943"/>
            <a:ext cx="414624" cy="414624"/>
          </a:xfrm>
          <a:custGeom>
            <a:avLst/>
            <a:gdLst/>
            <a:ahLst/>
            <a:cxnLst>
              <a:cxn ang="0">
                <a:pos x="27" y="55"/>
              </a:cxn>
              <a:cxn ang="0">
                <a:pos x="0" y="27"/>
              </a:cxn>
              <a:cxn ang="0">
                <a:pos x="27" y="0"/>
              </a:cxn>
              <a:cxn ang="0">
                <a:pos x="55" y="27"/>
              </a:cxn>
              <a:cxn ang="0">
                <a:pos x="27" y="55"/>
              </a:cxn>
              <a:cxn ang="0">
                <a:pos x="45" y="20"/>
              </a:cxn>
              <a:cxn ang="0">
                <a:pos x="42" y="17"/>
              </a:cxn>
              <a:cxn ang="0">
                <a:pos x="40" y="16"/>
              </a:cxn>
              <a:cxn ang="0">
                <a:pos x="38" y="17"/>
              </a:cxn>
              <a:cxn ang="0">
                <a:pos x="24" y="31"/>
              </a:cxn>
              <a:cxn ang="0">
                <a:pos x="16" y="23"/>
              </a:cxn>
              <a:cxn ang="0">
                <a:pos x="14" y="22"/>
              </a:cxn>
              <a:cxn ang="0">
                <a:pos x="13" y="23"/>
              </a:cxn>
              <a:cxn ang="0">
                <a:pos x="9" y="26"/>
              </a:cxn>
              <a:cxn ang="0">
                <a:pos x="9" y="28"/>
              </a:cxn>
              <a:cxn ang="0">
                <a:pos x="9" y="30"/>
              </a:cxn>
              <a:cxn ang="0">
                <a:pos x="22" y="43"/>
              </a:cxn>
              <a:cxn ang="0">
                <a:pos x="24" y="43"/>
              </a:cxn>
              <a:cxn ang="0">
                <a:pos x="26" y="43"/>
              </a:cxn>
              <a:cxn ang="0">
                <a:pos x="45" y="23"/>
              </a:cxn>
              <a:cxn ang="0">
                <a:pos x="46" y="22"/>
              </a:cxn>
              <a:cxn ang="0">
                <a:pos x="45" y="20"/>
              </a:cxn>
            </a:cxnLst>
            <a:rect l="0" t="0" r="r" b="b"/>
            <a:pathLst>
              <a:path w="55" h="55">
                <a:moveTo>
                  <a:pt x="27" y="55"/>
                </a:moveTo>
                <a:cubicBezTo>
                  <a:pt x="12" y="55"/>
                  <a:pt x="0" y="42"/>
                  <a:pt x="0" y="27"/>
                </a:cubicBezTo>
                <a:cubicBezTo>
                  <a:pt x="0" y="12"/>
                  <a:pt x="12" y="0"/>
                  <a:pt x="27" y="0"/>
                </a:cubicBezTo>
                <a:cubicBezTo>
                  <a:pt x="42" y="0"/>
                  <a:pt x="55" y="12"/>
                  <a:pt x="55" y="27"/>
                </a:cubicBezTo>
                <a:cubicBezTo>
                  <a:pt x="55" y="42"/>
                  <a:pt x="42" y="55"/>
                  <a:pt x="27" y="55"/>
                </a:cubicBezTo>
                <a:close/>
                <a:moveTo>
                  <a:pt x="45" y="20"/>
                </a:moveTo>
                <a:cubicBezTo>
                  <a:pt x="42" y="17"/>
                  <a:pt x="42" y="17"/>
                  <a:pt x="42" y="17"/>
                </a:cubicBezTo>
                <a:cubicBezTo>
                  <a:pt x="41" y="16"/>
                  <a:pt x="41" y="16"/>
                  <a:pt x="40" y="16"/>
                </a:cubicBezTo>
                <a:cubicBezTo>
                  <a:pt x="39" y="16"/>
                  <a:pt x="39" y="16"/>
                  <a:pt x="38" y="17"/>
                </a:cubicBezTo>
                <a:cubicBezTo>
                  <a:pt x="24" y="31"/>
                  <a:pt x="24" y="31"/>
                  <a:pt x="24" y="31"/>
                </a:cubicBezTo>
                <a:cubicBezTo>
                  <a:pt x="16" y="23"/>
                  <a:pt x="16" y="23"/>
                  <a:pt x="16" y="23"/>
                </a:cubicBezTo>
                <a:cubicBezTo>
                  <a:pt x="15" y="23"/>
                  <a:pt x="15" y="22"/>
                  <a:pt x="14" y="22"/>
                </a:cubicBezTo>
                <a:cubicBezTo>
                  <a:pt x="14" y="22"/>
                  <a:pt x="13" y="23"/>
                  <a:pt x="13" y="23"/>
                </a:cubicBezTo>
                <a:cubicBezTo>
                  <a:pt x="9" y="26"/>
                  <a:pt x="9" y="26"/>
                  <a:pt x="9" y="26"/>
                </a:cubicBezTo>
                <a:cubicBezTo>
                  <a:pt x="9" y="27"/>
                  <a:pt x="9" y="27"/>
                  <a:pt x="9" y="28"/>
                </a:cubicBezTo>
                <a:cubicBezTo>
                  <a:pt x="9" y="29"/>
                  <a:pt x="9" y="29"/>
                  <a:pt x="9" y="30"/>
                </a:cubicBezTo>
                <a:cubicBezTo>
                  <a:pt x="22" y="43"/>
                  <a:pt x="22" y="43"/>
                  <a:pt x="22" y="43"/>
                </a:cubicBezTo>
                <a:cubicBezTo>
                  <a:pt x="23" y="43"/>
                  <a:pt x="23" y="43"/>
                  <a:pt x="24" y="43"/>
                </a:cubicBezTo>
                <a:cubicBezTo>
                  <a:pt x="25" y="43"/>
                  <a:pt x="25" y="43"/>
                  <a:pt x="26" y="43"/>
                </a:cubicBezTo>
                <a:cubicBezTo>
                  <a:pt x="45" y="23"/>
                  <a:pt x="45" y="23"/>
                  <a:pt x="45" y="23"/>
                </a:cubicBezTo>
                <a:cubicBezTo>
                  <a:pt x="45" y="23"/>
                  <a:pt x="46" y="22"/>
                  <a:pt x="46" y="22"/>
                </a:cubicBezTo>
                <a:cubicBezTo>
                  <a:pt x="46" y="21"/>
                  <a:pt x="45" y="20"/>
                  <a:pt x="45" y="20"/>
                </a:cubicBez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sp>
        <p:nvSpPr>
          <p:cNvPr id="29" name="Freeform 45"/>
          <p:cNvSpPr>
            <a:spLocks noEditPoints="1"/>
          </p:cNvSpPr>
          <p:nvPr/>
        </p:nvSpPr>
        <p:spPr bwMode="auto">
          <a:xfrm>
            <a:off x="10893892" y="3542284"/>
            <a:ext cx="414624" cy="414624"/>
          </a:xfrm>
          <a:custGeom>
            <a:avLst/>
            <a:gdLst/>
            <a:ahLst/>
            <a:cxnLst>
              <a:cxn ang="0">
                <a:pos x="27" y="55"/>
              </a:cxn>
              <a:cxn ang="0">
                <a:pos x="0" y="27"/>
              </a:cxn>
              <a:cxn ang="0">
                <a:pos x="27" y="0"/>
              </a:cxn>
              <a:cxn ang="0">
                <a:pos x="55" y="27"/>
              </a:cxn>
              <a:cxn ang="0">
                <a:pos x="27" y="55"/>
              </a:cxn>
              <a:cxn ang="0">
                <a:pos x="45" y="20"/>
              </a:cxn>
              <a:cxn ang="0">
                <a:pos x="42" y="17"/>
              </a:cxn>
              <a:cxn ang="0">
                <a:pos x="40" y="16"/>
              </a:cxn>
              <a:cxn ang="0">
                <a:pos x="38" y="17"/>
              </a:cxn>
              <a:cxn ang="0">
                <a:pos x="24" y="31"/>
              </a:cxn>
              <a:cxn ang="0">
                <a:pos x="16" y="23"/>
              </a:cxn>
              <a:cxn ang="0">
                <a:pos x="14" y="22"/>
              </a:cxn>
              <a:cxn ang="0">
                <a:pos x="13" y="23"/>
              </a:cxn>
              <a:cxn ang="0">
                <a:pos x="9" y="26"/>
              </a:cxn>
              <a:cxn ang="0">
                <a:pos x="9" y="28"/>
              </a:cxn>
              <a:cxn ang="0">
                <a:pos x="9" y="30"/>
              </a:cxn>
              <a:cxn ang="0">
                <a:pos x="22" y="43"/>
              </a:cxn>
              <a:cxn ang="0">
                <a:pos x="24" y="43"/>
              </a:cxn>
              <a:cxn ang="0">
                <a:pos x="26" y="43"/>
              </a:cxn>
              <a:cxn ang="0">
                <a:pos x="45" y="23"/>
              </a:cxn>
              <a:cxn ang="0">
                <a:pos x="46" y="22"/>
              </a:cxn>
              <a:cxn ang="0">
                <a:pos x="45" y="20"/>
              </a:cxn>
            </a:cxnLst>
            <a:rect l="0" t="0" r="r" b="b"/>
            <a:pathLst>
              <a:path w="55" h="55">
                <a:moveTo>
                  <a:pt x="27" y="55"/>
                </a:moveTo>
                <a:cubicBezTo>
                  <a:pt x="12" y="55"/>
                  <a:pt x="0" y="42"/>
                  <a:pt x="0" y="27"/>
                </a:cubicBezTo>
                <a:cubicBezTo>
                  <a:pt x="0" y="12"/>
                  <a:pt x="12" y="0"/>
                  <a:pt x="27" y="0"/>
                </a:cubicBezTo>
                <a:cubicBezTo>
                  <a:pt x="42" y="0"/>
                  <a:pt x="55" y="12"/>
                  <a:pt x="55" y="27"/>
                </a:cubicBezTo>
                <a:cubicBezTo>
                  <a:pt x="55" y="42"/>
                  <a:pt x="42" y="55"/>
                  <a:pt x="27" y="55"/>
                </a:cubicBezTo>
                <a:close/>
                <a:moveTo>
                  <a:pt x="45" y="20"/>
                </a:moveTo>
                <a:cubicBezTo>
                  <a:pt x="42" y="17"/>
                  <a:pt x="42" y="17"/>
                  <a:pt x="42" y="17"/>
                </a:cubicBezTo>
                <a:cubicBezTo>
                  <a:pt x="41" y="16"/>
                  <a:pt x="41" y="16"/>
                  <a:pt x="40" y="16"/>
                </a:cubicBezTo>
                <a:cubicBezTo>
                  <a:pt x="39" y="16"/>
                  <a:pt x="39" y="16"/>
                  <a:pt x="38" y="17"/>
                </a:cubicBezTo>
                <a:cubicBezTo>
                  <a:pt x="24" y="31"/>
                  <a:pt x="24" y="31"/>
                  <a:pt x="24" y="31"/>
                </a:cubicBezTo>
                <a:cubicBezTo>
                  <a:pt x="16" y="23"/>
                  <a:pt x="16" y="23"/>
                  <a:pt x="16" y="23"/>
                </a:cubicBezTo>
                <a:cubicBezTo>
                  <a:pt x="15" y="23"/>
                  <a:pt x="15" y="22"/>
                  <a:pt x="14" y="22"/>
                </a:cubicBezTo>
                <a:cubicBezTo>
                  <a:pt x="14" y="22"/>
                  <a:pt x="13" y="23"/>
                  <a:pt x="13" y="23"/>
                </a:cubicBezTo>
                <a:cubicBezTo>
                  <a:pt x="9" y="26"/>
                  <a:pt x="9" y="26"/>
                  <a:pt x="9" y="26"/>
                </a:cubicBezTo>
                <a:cubicBezTo>
                  <a:pt x="9" y="27"/>
                  <a:pt x="9" y="27"/>
                  <a:pt x="9" y="28"/>
                </a:cubicBezTo>
                <a:cubicBezTo>
                  <a:pt x="9" y="29"/>
                  <a:pt x="9" y="29"/>
                  <a:pt x="9" y="30"/>
                </a:cubicBezTo>
                <a:cubicBezTo>
                  <a:pt x="22" y="43"/>
                  <a:pt x="22" y="43"/>
                  <a:pt x="22" y="43"/>
                </a:cubicBezTo>
                <a:cubicBezTo>
                  <a:pt x="23" y="43"/>
                  <a:pt x="23" y="43"/>
                  <a:pt x="24" y="43"/>
                </a:cubicBezTo>
                <a:cubicBezTo>
                  <a:pt x="25" y="43"/>
                  <a:pt x="25" y="43"/>
                  <a:pt x="26" y="43"/>
                </a:cubicBezTo>
                <a:cubicBezTo>
                  <a:pt x="45" y="23"/>
                  <a:pt x="45" y="23"/>
                  <a:pt x="45" y="23"/>
                </a:cubicBezTo>
                <a:cubicBezTo>
                  <a:pt x="45" y="23"/>
                  <a:pt x="46" y="22"/>
                  <a:pt x="46" y="22"/>
                </a:cubicBezTo>
                <a:cubicBezTo>
                  <a:pt x="46" y="21"/>
                  <a:pt x="45" y="20"/>
                  <a:pt x="45" y="20"/>
                </a:cubicBezTo>
                <a:close/>
              </a:path>
            </a:pathLst>
          </a:custGeom>
          <a:solidFill>
            <a:schemeClr val="accent5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sp>
        <p:nvSpPr>
          <p:cNvPr id="30" name="Freeform 45"/>
          <p:cNvSpPr>
            <a:spLocks noEditPoints="1"/>
          </p:cNvSpPr>
          <p:nvPr/>
        </p:nvSpPr>
        <p:spPr bwMode="auto">
          <a:xfrm>
            <a:off x="10893892" y="4613264"/>
            <a:ext cx="414624" cy="414624"/>
          </a:xfrm>
          <a:custGeom>
            <a:avLst/>
            <a:gdLst/>
            <a:ahLst/>
            <a:cxnLst>
              <a:cxn ang="0">
                <a:pos x="27" y="55"/>
              </a:cxn>
              <a:cxn ang="0">
                <a:pos x="0" y="27"/>
              </a:cxn>
              <a:cxn ang="0">
                <a:pos x="27" y="0"/>
              </a:cxn>
              <a:cxn ang="0">
                <a:pos x="55" y="27"/>
              </a:cxn>
              <a:cxn ang="0">
                <a:pos x="27" y="55"/>
              </a:cxn>
              <a:cxn ang="0">
                <a:pos x="45" y="20"/>
              </a:cxn>
              <a:cxn ang="0">
                <a:pos x="42" y="17"/>
              </a:cxn>
              <a:cxn ang="0">
                <a:pos x="40" y="16"/>
              </a:cxn>
              <a:cxn ang="0">
                <a:pos x="38" y="17"/>
              </a:cxn>
              <a:cxn ang="0">
                <a:pos x="24" y="31"/>
              </a:cxn>
              <a:cxn ang="0">
                <a:pos x="16" y="23"/>
              </a:cxn>
              <a:cxn ang="0">
                <a:pos x="14" y="22"/>
              </a:cxn>
              <a:cxn ang="0">
                <a:pos x="13" y="23"/>
              </a:cxn>
              <a:cxn ang="0">
                <a:pos x="9" y="26"/>
              </a:cxn>
              <a:cxn ang="0">
                <a:pos x="9" y="28"/>
              </a:cxn>
              <a:cxn ang="0">
                <a:pos x="9" y="30"/>
              </a:cxn>
              <a:cxn ang="0">
                <a:pos x="22" y="43"/>
              </a:cxn>
              <a:cxn ang="0">
                <a:pos x="24" y="43"/>
              </a:cxn>
              <a:cxn ang="0">
                <a:pos x="26" y="43"/>
              </a:cxn>
              <a:cxn ang="0">
                <a:pos x="45" y="23"/>
              </a:cxn>
              <a:cxn ang="0">
                <a:pos x="46" y="22"/>
              </a:cxn>
              <a:cxn ang="0">
                <a:pos x="45" y="20"/>
              </a:cxn>
            </a:cxnLst>
            <a:rect l="0" t="0" r="r" b="b"/>
            <a:pathLst>
              <a:path w="55" h="55">
                <a:moveTo>
                  <a:pt x="27" y="55"/>
                </a:moveTo>
                <a:cubicBezTo>
                  <a:pt x="12" y="55"/>
                  <a:pt x="0" y="42"/>
                  <a:pt x="0" y="27"/>
                </a:cubicBezTo>
                <a:cubicBezTo>
                  <a:pt x="0" y="12"/>
                  <a:pt x="12" y="0"/>
                  <a:pt x="27" y="0"/>
                </a:cubicBezTo>
                <a:cubicBezTo>
                  <a:pt x="42" y="0"/>
                  <a:pt x="55" y="12"/>
                  <a:pt x="55" y="27"/>
                </a:cubicBezTo>
                <a:cubicBezTo>
                  <a:pt x="55" y="42"/>
                  <a:pt x="42" y="55"/>
                  <a:pt x="27" y="55"/>
                </a:cubicBezTo>
                <a:close/>
                <a:moveTo>
                  <a:pt x="45" y="20"/>
                </a:moveTo>
                <a:cubicBezTo>
                  <a:pt x="42" y="17"/>
                  <a:pt x="42" y="17"/>
                  <a:pt x="42" y="17"/>
                </a:cubicBezTo>
                <a:cubicBezTo>
                  <a:pt x="41" y="16"/>
                  <a:pt x="41" y="16"/>
                  <a:pt x="40" y="16"/>
                </a:cubicBezTo>
                <a:cubicBezTo>
                  <a:pt x="39" y="16"/>
                  <a:pt x="39" y="16"/>
                  <a:pt x="38" y="17"/>
                </a:cubicBezTo>
                <a:cubicBezTo>
                  <a:pt x="24" y="31"/>
                  <a:pt x="24" y="31"/>
                  <a:pt x="24" y="31"/>
                </a:cubicBezTo>
                <a:cubicBezTo>
                  <a:pt x="16" y="23"/>
                  <a:pt x="16" y="23"/>
                  <a:pt x="16" y="23"/>
                </a:cubicBezTo>
                <a:cubicBezTo>
                  <a:pt x="15" y="23"/>
                  <a:pt x="15" y="22"/>
                  <a:pt x="14" y="22"/>
                </a:cubicBezTo>
                <a:cubicBezTo>
                  <a:pt x="14" y="22"/>
                  <a:pt x="13" y="23"/>
                  <a:pt x="13" y="23"/>
                </a:cubicBezTo>
                <a:cubicBezTo>
                  <a:pt x="9" y="26"/>
                  <a:pt x="9" y="26"/>
                  <a:pt x="9" y="26"/>
                </a:cubicBezTo>
                <a:cubicBezTo>
                  <a:pt x="9" y="27"/>
                  <a:pt x="9" y="27"/>
                  <a:pt x="9" y="28"/>
                </a:cubicBezTo>
                <a:cubicBezTo>
                  <a:pt x="9" y="29"/>
                  <a:pt x="9" y="29"/>
                  <a:pt x="9" y="30"/>
                </a:cubicBezTo>
                <a:cubicBezTo>
                  <a:pt x="22" y="43"/>
                  <a:pt x="22" y="43"/>
                  <a:pt x="22" y="43"/>
                </a:cubicBezTo>
                <a:cubicBezTo>
                  <a:pt x="23" y="43"/>
                  <a:pt x="23" y="43"/>
                  <a:pt x="24" y="43"/>
                </a:cubicBezTo>
                <a:cubicBezTo>
                  <a:pt x="25" y="43"/>
                  <a:pt x="25" y="43"/>
                  <a:pt x="26" y="43"/>
                </a:cubicBezTo>
                <a:cubicBezTo>
                  <a:pt x="45" y="23"/>
                  <a:pt x="45" y="23"/>
                  <a:pt x="45" y="23"/>
                </a:cubicBezTo>
                <a:cubicBezTo>
                  <a:pt x="45" y="23"/>
                  <a:pt x="46" y="22"/>
                  <a:pt x="46" y="22"/>
                </a:cubicBezTo>
                <a:cubicBezTo>
                  <a:pt x="46" y="21"/>
                  <a:pt x="45" y="20"/>
                  <a:pt x="45" y="20"/>
                </a:cubicBezTo>
                <a:close/>
              </a:path>
            </a:pathLst>
          </a:custGeom>
          <a:solidFill>
            <a:schemeClr val="accent6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sp>
        <p:nvSpPr>
          <p:cNvPr id="31" name="Text Placeholder 3"/>
          <p:cNvSpPr txBox="1">
            <a:spLocks/>
          </p:cNvSpPr>
          <p:nvPr/>
        </p:nvSpPr>
        <p:spPr>
          <a:xfrm>
            <a:off x="1398307" y="3279028"/>
            <a:ext cx="3175476" cy="841128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marL="0" indent="0" algn="ctr">
              <a:buNone/>
              <a:defRPr sz="160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algn="l"/>
            <a:r>
              <a:rPr lang="en-US" sz="1467" b="1" dirty="0">
                <a:solidFill>
                  <a:schemeClr val="accent2"/>
                </a:solidFill>
              </a:rPr>
              <a:t>CRS</a:t>
            </a:r>
            <a:r>
              <a:rPr lang="en-US" sz="1333" dirty="0">
                <a:solidFill>
                  <a:schemeClr val="tx2">
                    <a:lumMod val="50000"/>
                    <a:lumOff val="50000"/>
                  </a:schemeClr>
                </a:solidFill>
              </a:rPr>
              <a:t/>
            </a:r>
            <a:br>
              <a:rPr lang="en-US" sz="1333" dirty="0">
                <a:solidFill>
                  <a:schemeClr val="tx2">
                    <a:lumMod val="50000"/>
                    <a:lumOff val="50000"/>
                  </a:schemeClr>
                </a:solidFill>
              </a:rPr>
            </a:br>
            <a:r>
              <a:rPr lang="en-US" sz="1333" dirty="0">
                <a:solidFill>
                  <a:schemeClr val="tx2">
                    <a:lumMod val="50000"/>
                    <a:lumOff val="50000"/>
                  </a:schemeClr>
                </a:solidFill>
              </a:rPr>
              <a:t>China Religion Survey</a:t>
            </a:r>
          </a:p>
          <a:p>
            <a:pPr algn="l"/>
            <a:r>
              <a:rPr lang="en-US" sz="1333" dirty="0">
                <a:solidFill>
                  <a:schemeClr val="tx2">
                    <a:lumMod val="50000"/>
                    <a:lumOff val="50000"/>
                  </a:schemeClr>
                </a:solidFill>
              </a:rPr>
              <a:t>2013-2015</a:t>
            </a:r>
          </a:p>
          <a:p>
            <a:pPr algn="l"/>
            <a:r>
              <a:rPr lang="en-US" sz="1333" dirty="0">
                <a:solidFill>
                  <a:schemeClr val="tx2">
                    <a:lumMod val="50000"/>
                    <a:lumOff val="50000"/>
                  </a:schemeClr>
                </a:solidFill>
              </a:rPr>
              <a:t>Focus on religion venues in Mainland China</a:t>
            </a:r>
          </a:p>
        </p:txBody>
      </p:sp>
      <p:sp>
        <p:nvSpPr>
          <p:cNvPr id="32" name="Text Placeholder 3"/>
          <p:cNvSpPr txBox="1">
            <a:spLocks/>
          </p:cNvSpPr>
          <p:nvPr/>
        </p:nvSpPr>
        <p:spPr>
          <a:xfrm>
            <a:off x="1398306" y="4363407"/>
            <a:ext cx="3320379" cy="1046248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marL="0" indent="0" algn="ctr">
              <a:buNone/>
              <a:defRPr sz="160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algn="l"/>
            <a:r>
              <a:rPr lang="en-US" sz="1467" b="1" dirty="0">
                <a:solidFill>
                  <a:schemeClr val="accent3"/>
                </a:solidFill>
              </a:rPr>
              <a:t>CRABS</a:t>
            </a:r>
            <a:r>
              <a:rPr lang="en-US" sz="1333" dirty="0">
                <a:solidFill>
                  <a:schemeClr val="tx2">
                    <a:lumMod val="50000"/>
                    <a:lumOff val="50000"/>
                  </a:schemeClr>
                </a:solidFill>
              </a:rPr>
              <a:t/>
            </a:r>
            <a:br>
              <a:rPr lang="en-US" sz="1333" dirty="0">
                <a:solidFill>
                  <a:schemeClr val="tx2">
                    <a:lumMod val="50000"/>
                    <a:lumOff val="50000"/>
                  </a:schemeClr>
                </a:solidFill>
              </a:rPr>
            </a:br>
            <a:r>
              <a:rPr lang="en-US" sz="1333" dirty="0">
                <a:solidFill>
                  <a:schemeClr val="tx2">
                    <a:lumMod val="50000"/>
                    <a:lumOff val="50000"/>
                  </a:schemeClr>
                </a:solidFill>
              </a:rPr>
              <a:t>Chinese Religion Attitude and Behavior Survey</a:t>
            </a:r>
          </a:p>
          <a:p>
            <a:pPr algn="l"/>
            <a:r>
              <a:rPr lang="en-US" sz="1333" dirty="0">
                <a:solidFill>
                  <a:schemeClr val="tx2">
                    <a:lumMod val="50000"/>
                    <a:lumOff val="50000"/>
                  </a:schemeClr>
                </a:solidFill>
              </a:rPr>
              <a:t>2016</a:t>
            </a:r>
          </a:p>
          <a:p>
            <a:pPr algn="l"/>
            <a:r>
              <a:rPr lang="en-US" sz="1333" dirty="0">
                <a:solidFill>
                  <a:schemeClr val="tx2">
                    <a:lumMod val="50000"/>
                    <a:lumOff val="50000"/>
                  </a:schemeClr>
                </a:solidFill>
              </a:rPr>
              <a:t>Religion and no religion half and half design</a:t>
            </a:r>
          </a:p>
          <a:p>
            <a:pPr algn="l"/>
            <a:endParaRPr lang="en-US" sz="1333" dirty="0">
              <a:solidFill>
                <a:schemeClr val="tx2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4" name="Text Placeholder 3"/>
          <p:cNvSpPr txBox="1">
            <a:spLocks/>
          </p:cNvSpPr>
          <p:nvPr/>
        </p:nvSpPr>
        <p:spPr>
          <a:xfrm>
            <a:off x="7555378" y="2200051"/>
            <a:ext cx="3175476" cy="1046248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marL="0" indent="0" algn="ctr">
              <a:buNone/>
              <a:defRPr sz="160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algn="r"/>
            <a:r>
              <a:rPr lang="en-US" sz="1467" b="1" dirty="0">
                <a:solidFill>
                  <a:schemeClr val="accent4"/>
                </a:solidFill>
              </a:rPr>
              <a:t>CEPS</a:t>
            </a:r>
            <a:r>
              <a:rPr lang="en-US" sz="1467" dirty="0">
                <a:solidFill>
                  <a:schemeClr val="accent4"/>
                </a:solidFill>
              </a:rPr>
              <a:t/>
            </a:r>
            <a:br>
              <a:rPr lang="en-US" sz="1467" dirty="0">
                <a:solidFill>
                  <a:schemeClr val="accent4"/>
                </a:solidFill>
              </a:rPr>
            </a:br>
            <a:r>
              <a:rPr lang="en-US" sz="1333" dirty="0">
                <a:solidFill>
                  <a:schemeClr val="tx2">
                    <a:lumMod val="50000"/>
                    <a:lumOff val="50000"/>
                  </a:schemeClr>
                </a:solidFill>
              </a:rPr>
              <a:t>China Education Panel Survey</a:t>
            </a:r>
          </a:p>
          <a:p>
            <a:pPr algn="r"/>
            <a:r>
              <a:rPr lang="en-US" sz="1333" dirty="0">
                <a:solidFill>
                  <a:schemeClr val="tx2">
                    <a:lumMod val="50000"/>
                    <a:lumOff val="50000"/>
                  </a:schemeClr>
                </a:solidFill>
              </a:rPr>
              <a:t>2013-2017</a:t>
            </a:r>
          </a:p>
          <a:p>
            <a:pPr algn="r"/>
            <a:r>
              <a:rPr lang="en-US" sz="1333" dirty="0">
                <a:solidFill>
                  <a:schemeClr val="tx2">
                    <a:lumMod val="50000"/>
                    <a:lumOff val="50000"/>
                  </a:schemeClr>
                </a:solidFill>
              </a:rPr>
              <a:t>200-2001 cohort, have a religion  module in 2017 wave</a:t>
            </a:r>
          </a:p>
        </p:txBody>
      </p:sp>
      <p:sp>
        <p:nvSpPr>
          <p:cNvPr id="35" name="Text Placeholder 3"/>
          <p:cNvSpPr txBox="1">
            <a:spLocks/>
          </p:cNvSpPr>
          <p:nvPr/>
        </p:nvSpPr>
        <p:spPr>
          <a:xfrm>
            <a:off x="7555378" y="3279028"/>
            <a:ext cx="3175476" cy="1046248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marL="0" indent="0" algn="ctr">
              <a:buNone/>
              <a:defRPr sz="160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algn="r"/>
            <a:r>
              <a:rPr lang="en-US" sz="1467" b="1" dirty="0">
                <a:solidFill>
                  <a:schemeClr val="accent5"/>
                </a:solidFill>
              </a:rPr>
              <a:t>CSPS</a:t>
            </a:r>
            <a:r>
              <a:rPr lang="en-US" sz="1467" dirty="0">
                <a:solidFill>
                  <a:schemeClr val="accent5"/>
                </a:solidFill>
              </a:rPr>
              <a:t/>
            </a:r>
            <a:br>
              <a:rPr lang="en-US" sz="1467" dirty="0">
                <a:solidFill>
                  <a:schemeClr val="accent5"/>
                </a:solidFill>
              </a:rPr>
            </a:br>
            <a:r>
              <a:rPr lang="en-US" sz="1333" dirty="0">
                <a:solidFill>
                  <a:schemeClr val="tx2">
                    <a:lumMod val="50000"/>
                    <a:lumOff val="50000"/>
                  </a:schemeClr>
                </a:solidFill>
              </a:rPr>
              <a:t>College Student Panel Survey </a:t>
            </a:r>
          </a:p>
          <a:p>
            <a:pPr algn="r"/>
            <a:r>
              <a:rPr lang="en-US" sz="1333" dirty="0">
                <a:solidFill>
                  <a:schemeClr val="tx2">
                    <a:lumMod val="50000"/>
                    <a:lumOff val="50000"/>
                  </a:schemeClr>
                </a:solidFill>
              </a:rPr>
              <a:t>2009-2013</a:t>
            </a:r>
          </a:p>
          <a:p>
            <a:pPr algn="r"/>
            <a:r>
              <a:rPr lang="en-US" sz="1333" dirty="0">
                <a:solidFill>
                  <a:schemeClr val="tx2">
                    <a:lumMod val="50000"/>
                    <a:lumOff val="50000"/>
                  </a:schemeClr>
                </a:solidFill>
              </a:rPr>
              <a:t>Have religion modules in 2011 and 2012 waves</a:t>
            </a:r>
          </a:p>
        </p:txBody>
      </p:sp>
      <p:sp>
        <p:nvSpPr>
          <p:cNvPr id="36" name="Text Placeholder 3"/>
          <p:cNvSpPr txBox="1">
            <a:spLocks/>
          </p:cNvSpPr>
          <p:nvPr/>
        </p:nvSpPr>
        <p:spPr>
          <a:xfrm>
            <a:off x="7555378" y="4363407"/>
            <a:ext cx="3175476" cy="1046248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marL="0" indent="0" algn="ctr">
              <a:buNone/>
              <a:defRPr sz="160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algn="r"/>
            <a:r>
              <a:rPr lang="en-US" sz="1467" b="1" dirty="0">
                <a:solidFill>
                  <a:schemeClr val="accent6"/>
                </a:solidFill>
              </a:rPr>
              <a:t>CLASS</a:t>
            </a:r>
            <a:endParaRPr lang="en-US" sz="1467" dirty="0">
              <a:solidFill>
                <a:schemeClr val="accent6"/>
              </a:solidFill>
            </a:endParaRPr>
          </a:p>
          <a:p>
            <a:pPr algn="r"/>
            <a:r>
              <a:rPr lang="en-US" sz="1333" dirty="0">
                <a:solidFill>
                  <a:schemeClr val="tx2">
                    <a:lumMod val="50000"/>
                    <a:lumOff val="50000"/>
                  </a:schemeClr>
                </a:solidFill>
              </a:rPr>
              <a:t>Chinese Longitudinal Aging Social Survey</a:t>
            </a:r>
          </a:p>
          <a:p>
            <a:pPr algn="r"/>
            <a:r>
              <a:rPr lang="en-US" sz="1333" dirty="0">
                <a:solidFill>
                  <a:schemeClr val="tx2">
                    <a:lumMod val="50000"/>
                    <a:lumOff val="50000"/>
                  </a:schemeClr>
                </a:solidFill>
              </a:rPr>
              <a:t>2014</a:t>
            </a:r>
          </a:p>
          <a:p>
            <a:pPr algn="r"/>
            <a:r>
              <a:rPr lang="en-US" sz="1333" dirty="0">
                <a:solidFill>
                  <a:schemeClr val="tx2">
                    <a:lumMod val="50000"/>
                    <a:lumOff val="50000"/>
                  </a:schemeClr>
                </a:solidFill>
              </a:rPr>
              <a:t> 60 and above respondents’ religion affiliation and  activity</a:t>
            </a:r>
          </a:p>
        </p:txBody>
      </p:sp>
      <p:sp>
        <p:nvSpPr>
          <p:cNvPr id="37" name="Text Placeholder 3"/>
          <p:cNvSpPr txBox="1">
            <a:spLocks/>
          </p:cNvSpPr>
          <p:nvPr/>
        </p:nvSpPr>
        <p:spPr>
          <a:xfrm>
            <a:off x="5088865" y="3839568"/>
            <a:ext cx="346249" cy="410433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1219170">
              <a:spcBef>
                <a:spcPct val="20000"/>
              </a:spcBef>
              <a:defRPr/>
            </a:pPr>
            <a:r>
              <a:rPr lang="en-US" sz="2667" dirty="0">
                <a:solidFill>
                  <a:schemeClr val="bg1"/>
                </a:solidFill>
              </a:rPr>
              <a:t>01</a:t>
            </a:r>
          </a:p>
        </p:txBody>
      </p:sp>
      <p:sp>
        <p:nvSpPr>
          <p:cNvPr id="38" name="Text Placeholder 3"/>
          <p:cNvSpPr txBox="1">
            <a:spLocks/>
          </p:cNvSpPr>
          <p:nvPr/>
        </p:nvSpPr>
        <p:spPr>
          <a:xfrm>
            <a:off x="6037998" y="2355873"/>
            <a:ext cx="346249" cy="410433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1219170">
              <a:spcBef>
                <a:spcPct val="20000"/>
              </a:spcBef>
              <a:defRPr/>
            </a:pPr>
            <a:r>
              <a:rPr lang="en-US" sz="2667" dirty="0">
                <a:solidFill>
                  <a:schemeClr val="bg1"/>
                </a:solidFill>
              </a:rPr>
              <a:t>03</a:t>
            </a:r>
          </a:p>
        </p:txBody>
      </p:sp>
      <p:sp>
        <p:nvSpPr>
          <p:cNvPr id="39" name="Text Placeholder 3"/>
          <p:cNvSpPr txBox="1">
            <a:spLocks/>
          </p:cNvSpPr>
          <p:nvPr/>
        </p:nvSpPr>
        <p:spPr>
          <a:xfrm>
            <a:off x="6864917" y="3005132"/>
            <a:ext cx="346249" cy="410433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1219170">
              <a:spcBef>
                <a:spcPct val="20000"/>
              </a:spcBef>
              <a:defRPr/>
            </a:pPr>
            <a:r>
              <a:rPr lang="en-US" sz="2667" dirty="0">
                <a:solidFill>
                  <a:schemeClr val="bg1"/>
                </a:solidFill>
              </a:rPr>
              <a:t>04</a:t>
            </a:r>
          </a:p>
        </p:txBody>
      </p:sp>
      <p:sp>
        <p:nvSpPr>
          <p:cNvPr id="40" name="Text Placeholder 3"/>
          <p:cNvSpPr txBox="1">
            <a:spLocks/>
          </p:cNvSpPr>
          <p:nvPr/>
        </p:nvSpPr>
        <p:spPr>
          <a:xfrm>
            <a:off x="5534264" y="3090305"/>
            <a:ext cx="346249" cy="410433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1219170">
              <a:spcBef>
                <a:spcPct val="20000"/>
              </a:spcBef>
              <a:defRPr/>
            </a:pPr>
            <a:r>
              <a:rPr lang="en-US" sz="2667" dirty="0">
                <a:solidFill>
                  <a:schemeClr val="bg1"/>
                </a:solidFill>
              </a:rPr>
              <a:t>02</a:t>
            </a:r>
          </a:p>
        </p:txBody>
      </p:sp>
      <p:sp>
        <p:nvSpPr>
          <p:cNvPr id="41" name="Text Placeholder 3"/>
          <p:cNvSpPr txBox="1">
            <a:spLocks/>
          </p:cNvSpPr>
          <p:nvPr/>
        </p:nvSpPr>
        <p:spPr>
          <a:xfrm>
            <a:off x="6488929" y="3839568"/>
            <a:ext cx="346249" cy="410433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1219170">
              <a:spcBef>
                <a:spcPct val="20000"/>
              </a:spcBef>
              <a:defRPr/>
            </a:pPr>
            <a:r>
              <a:rPr lang="en-US" sz="2667" dirty="0">
                <a:solidFill>
                  <a:schemeClr val="bg1"/>
                </a:solidFill>
              </a:rPr>
              <a:t>05</a:t>
            </a:r>
          </a:p>
        </p:txBody>
      </p:sp>
      <p:sp>
        <p:nvSpPr>
          <p:cNvPr id="42" name="Text Placeholder 3"/>
          <p:cNvSpPr txBox="1">
            <a:spLocks/>
          </p:cNvSpPr>
          <p:nvPr/>
        </p:nvSpPr>
        <p:spPr>
          <a:xfrm>
            <a:off x="6118646" y="4773712"/>
            <a:ext cx="346249" cy="410433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1219170">
              <a:spcBef>
                <a:spcPct val="20000"/>
              </a:spcBef>
              <a:defRPr/>
            </a:pPr>
            <a:r>
              <a:rPr lang="en-US" sz="2667" dirty="0">
                <a:solidFill>
                  <a:schemeClr val="bg1"/>
                </a:solidFill>
              </a:rPr>
              <a:t>06</a:t>
            </a:r>
          </a:p>
        </p:txBody>
      </p:sp>
    </p:spTree>
    <p:extLst>
      <p:ext uri="{BB962C8B-B14F-4D97-AF65-F5344CB8AC3E}">
        <p14:creationId xmlns:p14="http://schemas.microsoft.com/office/powerpoint/2010/main" val="1056079624"/>
      </p:ext>
    </p:extLst>
  </p:cSld>
  <p:clrMapOvr>
    <a:masterClrMapping/>
  </p:clrMapOvr>
  <p:transition advTm="3000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Ethnicity: A</a:t>
            </a:r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Pitfall of Estimating Chinese Religion Affiliation</a:t>
            </a:r>
            <a:endParaRPr lang="en-US" sz="2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0" name="Slide Number Placeholder 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6B7D2-B98C-44FD-8D04-7EC62A56497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28" name="Rounded Rectangle 27"/>
          <p:cNvSpPr/>
          <p:nvPr/>
        </p:nvSpPr>
        <p:spPr>
          <a:xfrm>
            <a:off x="1284821" y="1803401"/>
            <a:ext cx="1523172" cy="846207"/>
          </a:xfrm>
          <a:prstGeom prst="roundRect">
            <a:avLst>
              <a:gd name="adj" fmla="val 10000"/>
            </a:avLst>
          </a:prstGeom>
          <a:solidFill>
            <a:schemeClr val="tx1">
              <a:lumMod val="25000"/>
              <a:lumOff val="7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lnRef>
          <a:fillRef idx="1"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anchor="ctr"/>
          <a:lstStyle/>
          <a:p>
            <a:pPr lvl="0" algn="ctr"/>
            <a:r>
              <a:rPr lang="en-US" sz="2133" b="1" dirty="0">
                <a:solidFill>
                  <a:schemeClr val="bg1"/>
                </a:solidFill>
              </a:rPr>
              <a:t>No religion</a:t>
            </a:r>
            <a:endParaRPr lang="en-US" sz="2133" b="1" dirty="0"/>
          </a:p>
        </p:txBody>
      </p:sp>
      <p:sp>
        <p:nvSpPr>
          <p:cNvPr id="26" name="Rounded Rectangle 25"/>
          <p:cNvSpPr/>
          <p:nvPr/>
        </p:nvSpPr>
        <p:spPr>
          <a:xfrm>
            <a:off x="3484959" y="1803401"/>
            <a:ext cx="1523172" cy="846207"/>
          </a:xfrm>
          <a:prstGeom prst="roundRect">
            <a:avLst>
              <a:gd name="adj" fmla="val 10000"/>
            </a:avLst>
          </a:prstGeom>
          <a:solidFill>
            <a:srgbClr val="FF0000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lnRef>
          <a:fillRef idx="1"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anchor="ctr"/>
          <a:lstStyle/>
          <a:p>
            <a:pPr algn="ctr"/>
            <a:r>
              <a:rPr lang="en-US" sz="2133" b="1" dirty="0">
                <a:solidFill>
                  <a:schemeClr val="bg1">
                    <a:lumMod val="95000"/>
                  </a:schemeClr>
                </a:solidFill>
              </a:rPr>
              <a:t>Buddhism</a:t>
            </a:r>
            <a:endParaRPr lang="en-US" sz="2133" dirty="0"/>
          </a:p>
        </p:txBody>
      </p:sp>
      <p:sp>
        <p:nvSpPr>
          <p:cNvPr id="9" name="Isosceles Triangle 8"/>
          <p:cNvSpPr/>
          <p:nvPr/>
        </p:nvSpPr>
        <p:spPr>
          <a:xfrm>
            <a:off x="2829149" y="5399778"/>
            <a:ext cx="634655" cy="634655"/>
          </a:xfrm>
          <a:prstGeom prst="triangle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1"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lnRef>
          <a:fillRef idx="1"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0" name="Rectangle 9"/>
          <p:cNvSpPr/>
          <p:nvPr/>
        </p:nvSpPr>
        <p:spPr>
          <a:xfrm rot="240000">
            <a:off x="1241929" y="5127820"/>
            <a:ext cx="3809092" cy="26635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1"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lnRef>
          <a:fillRef idx="1"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4" name="Rounded Rectangle 23"/>
          <p:cNvSpPr/>
          <p:nvPr/>
        </p:nvSpPr>
        <p:spPr>
          <a:xfrm rot="240000">
            <a:off x="3528959" y="4461860"/>
            <a:ext cx="1519791" cy="708067"/>
          </a:xfrm>
          <a:prstGeom prst="roundRect">
            <a:avLst/>
          </a:prstGeom>
          <a:solidFill>
            <a:schemeClr val="accent3"/>
          </a:solidFill>
          <a:effectLst/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hueOff val="0"/>
              <a:satOff val="0"/>
              <a:lumOff val="0"/>
              <a:alphaOff val="0"/>
            </a:schemeClr>
          </a:fillRef>
          <a:effectRef idx="2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n-US" sz="1700" b="1" dirty="0"/>
              <a:t>Protestantism</a:t>
            </a:r>
          </a:p>
        </p:txBody>
      </p:sp>
      <p:sp>
        <p:nvSpPr>
          <p:cNvPr id="22" name="Rounded Rectangle 21"/>
          <p:cNvSpPr/>
          <p:nvPr/>
        </p:nvSpPr>
        <p:spPr>
          <a:xfrm rot="240000">
            <a:off x="3583961" y="3700273"/>
            <a:ext cx="1519791" cy="708067"/>
          </a:xfrm>
          <a:prstGeom prst="roundRect">
            <a:avLst/>
          </a:prstGeom>
          <a:solidFill>
            <a:srgbClr val="92D050"/>
          </a:solidFill>
          <a:effectLst/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3">
              <a:hueOff val="0"/>
              <a:satOff val="0"/>
              <a:lumOff val="0"/>
              <a:alphaOff val="0"/>
            </a:schemeClr>
          </a:fillRef>
          <a:effectRef idx="2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133" b="1" dirty="0">
                <a:solidFill>
                  <a:schemeClr val="bg1"/>
                </a:solidFill>
                <a:cs typeface="Calibri"/>
              </a:rPr>
              <a:t>Islam</a:t>
            </a:r>
            <a:endParaRPr lang="en-US" sz="2133" dirty="0"/>
          </a:p>
        </p:txBody>
      </p:sp>
      <p:sp>
        <p:nvSpPr>
          <p:cNvPr id="20" name="Rounded Rectangle 19"/>
          <p:cNvSpPr/>
          <p:nvPr/>
        </p:nvSpPr>
        <p:spPr>
          <a:xfrm rot="240000">
            <a:off x="3638965" y="2955613"/>
            <a:ext cx="1519791" cy="708067"/>
          </a:xfrm>
          <a:prstGeom prst="roundRect">
            <a:avLst/>
          </a:prstGeom>
          <a:solidFill>
            <a:schemeClr val="accent5"/>
          </a:solidFill>
          <a:effectLst/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hueOff val="0"/>
              <a:satOff val="0"/>
              <a:lumOff val="0"/>
              <a:alphaOff val="0"/>
            </a:schemeClr>
          </a:fillRef>
          <a:effectRef idx="2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133" b="1" dirty="0">
                <a:solidFill>
                  <a:schemeClr val="bg1"/>
                </a:solidFill>
              </a:rPr>
              <a:t>Folk religion</a:t>
            </a:r>
            <a:endParaRPr lang="en-US" sz="2133" dirty="0"/>
          </a:p>
        </p:txBody>
      </p:sp>
      <p:sp>
        <p:nvSpPr>
          <p:cNvPr id="18" name="Rounded Rectangle 17"/>
          <p:cNvSpPr/>
          <p:nvPr/>
        </p:nvSpPr>
        <p:spPr>
          <a:xfrm rot="240000">
            <a:off x="1349977" y="4309543"/>
            <a:ext cx="1519791" cy="708067"/>
          </a:xfrm>
          <a:prstGeom prst="roundRect">
            <a:avLst/>
          </a:prstGeom>
          <a:solidFill>
            <a:schemeClr val="accent1"/>
          </a:solidFill>
          <a:effectLst/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5">
              <a:hueOff val="0"/>
              <a:satOff val="0"/>
              <a:lumOff val="0"/>
              <a:alphaOff val="0"/>
            </a:schemeClr>
          </a:fillRef>
          <a:effectRef idx="2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000" b="1" dirty="0"/>
              <a:t>Catholicism</a:t>
            </a:r>
            <a:endParaRPr lang="en-US" sz="2000" dirty="0"/>
          </a:p>
        </p:txBody>
      </p:sp>
      <p:sp>
        <p:nvSpPr>
          <p:cNvPr id="16" name="Rounded Rectangle 15"/>
          <p:cNvSpPr/>
          <p:nvPr/>
        </p:nvSpPr>
        <p:spPr>
          <a:xfrm rot="240000">
            <a:off x="1404979" y="3547957"/>
            <a:ext cx="1519791" cy="708067"/>
          </a:xfrm>
          <a:prstGeom prst="roundRect">
            <a:avLst/>
          </a:prstGeom>
          <a:solidFill>
            <a:schemeClr val="accent2"/>
          </a:solidFill>
          <a:effectLst/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6">
              <a:hueOff val="0"/>
              <a:satOff val="0"/>
              <a:lumOff val="0"/>
              <a:alphaOff val="0"/>
            </a:schemeClr>
          </a:fillRef>
          <a:effectRef idx="2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133" b="1" dirty="0"/>
              <a:t>Taoism</a:t>
            </a:r>
            <a:endParaRPr lang="en-US" sz="2133" dirty="0"/>
          </a:p>
        </p:txBody>
      </p:sp>
      <p:grpSp>
        <p:nvGrpSpPr>
          <p:cNvPr id="3" name="Group 225"/>
          <p:cNvGrpSpPr/>
          <p:nvPr/>
        </p:nvGrpSpPr>
        <p:grpSpPr>
          <a:xfrm>
            <a:off x="5825430" y="3414979"/>
            <a:ext cx="824210" cy="824209"/>
            <a:chOff x="864537" y="1822859"/>
            <a:chExt cx="971309" cy="971307"/>
          </a:xfrm>
        </p:grpSpPr>
        <p:sp>
          <p:nvSpPr>
            <p:cNvPr id="35" name="Oval 34"/>
            <p:cNvSpPr/>
            <p:nvPr/>
          </p:nvSpPr>
          <p:spPr>
            <a:xfrm>
              <a:off x="932451" y="1890773"/>
              <a:ext cx="835480" cy="835478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67" dirty="0"/>
            </a:p>
          </p:txBody>
        </p:sp>
        <p:sp>
          <p:nvSpPr>
            <p:cNvPr id="36" name="Oval 35"/>
            <p:cNvSpPr/>
            <p:nvPr/>
          </p:nvSpPr>
          <p:spPr>
            <a:xfrm>
              <a:off x="864537" y="1822859"/>
              <a:ext cx="971309" cy="971307"/>
            </a:xfrm>
            <a:prstGeom prst="ellipse">
              <a:avLst/>
            </a:prstGeom>
            <a:noFill/>
            <a:ln w="19050">
              <a:solidFill>
                <a:schemeClr val="accent3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67" dirty="0"/>
            </a:p>
          </p:txBody>
        </p:sp>
      </p:grpSp>
      <p:grpSp>
        <p:nvGrpSpPr>
          <p:cNvPr id="5" name="Group 225"/>
          <p:cNvGrpSpPr/>
          <p:nvPr/>
        </p:nvGrpSpPr>
        <p:grpSpPr>
          <a:xfrm>
            <a:off x="5825430" y="1498602"/>
            <a:ext cx="824210" cy="824209"/>
            <a:chOff x="864537" y="1822859"/>
            <a:chExt cx="971309" cy="971307"/>
          </a:xfrm>
        </p:grpSpPr>
        <p:sp>
          <p:nvSpPr>
            <p:cNvPr id="40" name="Oval 39"/>
            <p:cNvSpPr/>
            <p:nvPr/>
          </p:nvSpPr>
          <p:spPr>
            <a:xfrm>
              <a:off x="932451" y="1890773"/>
              <a:ext cx="835480" cy="83547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67" dirty="0"/>
            </a:p>
          </p:txBody>
        </p:sp>
        <p:sp>
          <p:nvSpPr>
            <p:cNvPr id="41" name="Oval 40"/>
            <p:cNvSpPr/>
            <p:nvPr/>
          </p:nvSpPr>
          <p:spPr>
            <a:xfrm>
              <a:off x="864537" y="1822859"/>
              <a:ext cx="971309" cy="971307"/>
            </a:xfrm>
            <a:prstGeom prst="ellipse">
              <a:avLst/>
            </a:prstGeom>
            <a:noFill/>
            <a:ln w="19050">
              <a:solidFill>
                <a:schemeClr val="accent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67" dirty="0"/>
            </a:p>
          </p:txBody>
        </p:sp>
      </p:grpSp>
      <p:grpSp>
        <p:nvGrpSpPr>
          <p:cNvPr id="11" name="Group 225"/>
          <p:cNvGrpSpPr/>
          <p:nvPr/>
        </p:nvGrpSpPr>
        <p:grpSpPr>
          <a:xfrm>
            <a:off x="5825430" y="4373167"/>
            <a:ext cx="824210" cy="824209"/>
            <a:chOff x="864537" y="1822859"/>
            <a:chExt cx="971309" cy="971307"/>
          </a:xfrm>
        </p:grpSpPr>
        <p:sp>
          <p:nvSpPr>
            <p:cNvPr id="45" name="Oval 44"/>
            <p:cNvSpPr/>
            <p:nvPr/>
          </p:nvSpPr>
          <p:spPr>
            <a:xfrm>
              <a:off x="932451" y="1890773"/>
              <a:ext cx="835480" cy="835478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67" dirty="0"/>
            </a:p>
          </p:txBody>
        </p:sp>
        <p:sp>
          <p:nvSpPr>
            <p:cNvPr id="46" name="Oval 45"/>
            <p:cNvSpPr/>
            <p:nvPr/>
          </p:nvSpPr>
          <p:spPr>
            <a:xfrm>
              <a:off x="864537" y="1822859"/>
              <a:ext cx="971309" cy="971307"/>
            </a:xfrm>
            <a:prstGeom prst="ellipse">
              <a:avLst/>
            </a:prstGeom>
            <a:noFill/>
            <a:ln w="19050">
              <a:solidFill>
                <a:schemeClr val="accent4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67" dirty="0"/>
            </a:p>
          </p:txBody>
        </p:sp>
      </p:grpSp>
      <p:grpSp>
        <p:nvGrpSpPr>
          <p:cNvPr id="12" name="Group 46"/>
          <p:cNvGrpSpPr/>
          <p:nvPr/>
        </p:nvGrpSpPr>
        <p:grpSpPr>
          <a:xfrm>
            <a:off x="5825430" y="2456791"/>
            <a:ext cx="824210" cy="824209"/>
            <a:chOff x="1810871" y="2768052"/>
            <a:chExt cx="835479" cy="835479"/>
          </a:xfrm>
        </p:grpSpPr>
        <p:grpSp>
          <p:nvGrpSpPr>
            <p:cNvPr id="13" name="Group 225"/>
            <p:cNvGrpSpPr/>
            <p:nvPr/>
          </p:nvGrpSpPr>
          <p:grpSpPr>
            <a:xfrm>
              <a:off x="1810871" y="2768052"/>
              <a:ext cx="835479" cy="835479"/>
              <a:chOff x="864537" y="1822859"/>
              <a:chExt cx="971309" cy="971307"/>
            </a:xfrm>
          </p:grpSpPr>
          <p:sp>
            <p:nvSpPr>
              <p:cNvPr id="50" name="Oval 49"/>
              <p:cNvSpPr/>
              <p:nvPr/>
            </p:nvSpPr>
            <p:spPr>
              <a:xfrm>
                <a:off x="932451" y="1890773"/>
                <a:ext cx="835480" cy="835478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67" dirty="0"/>
              </a:p>
            </p:txBody>
          </p:sp>
          <p:sp>
            <p:nvSpPr>
              <p:cNvPr id="51" name="Oval 50"/>
              <p:cNvSpPr/>
              <p:nvPr/>
            </p:nvSpPr>
            <p:spPr>
              <a:xfrm>
                <a:off x="864537" y="1822859"/>
                <a:ext cx="971309" cy="971307"/>
              </a:xfrm>
              <a:prstGeom prst="ellipse">
                <a:avLst/>
              </a:prstGeom>
              <a:noFill/>
              <a:ln w="19050">
                <a:solidFill>
                  <a:schemeClr val="accent2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67" dirty="0"/>
              </a:p>
            </p:txBody>
          </p:sp>
        </p:grpSp>
        <p:sp>
          <p:nvSpPr>
            <p:cNvPr id="49" name="Freeform 178"/>
            <p:cNvSpPr>
              <a:spLocks noEditPoints="1"/>
            </p:cNvSpPr>
            <p:nvPr/>
          </p:nvSpPr>
          <p:spPr bwMode="auto">
            <a:xfrm>
              <a:off x="2017942" y="3027121"/>
              <a:ext cx="421340" cy="317336"/>
            </a:xfrm>
            <a:custGeom>
              <a:avLst/>
              <a:gdLst/>
              <a:ahLst/>
              <a:cxnLst>
                <a:cxn ang="0">
                  <a:pos x="158" y="119"/>
                </a:cxn>
                <a:cxn ang="0">
                  <a:pos x="0" y="119"/>
                </a:cxn>
                <a:cxn ang="0">
                  <a:pos x="0" y="0"/>
                </a:cxn>
                <a:cxn ang="0">
                  <a:pos x="9" y="0"/>
                </a:cxn>
                <a:cxn ang="0">
                  <a:pos x="9" y="108"/>
                </a:cxn>
                <a:cxn ang="0">
                  <a:pos x="158" y="108"/>
                </a:cxn>
                <a:cxn ang="0">
                  <a:pos x="158" y="119"/>
                </a:cxn>
                <a:cxn ang="0">
                  <a:pos x="50" y="99"/>
                </a:cxn>
                <a:cxn ang="0">
                  <a:pos x="29" y="99"/>
                </a:cxn>
                <a:cxn ang="0">
                  <a:pos x="29" y="60"/>
                </a:cxn>
                <a:cxn ang="0">
                  <a:pos x="50" y="60"/>
                </a:cxn>
                <a:cxn ang="0">
                  <a:pos x="50" y="99"/>
                </a:cxn>
                <a:cxn ang="0">
                  <a:pos x="78" y="99"/>
                </a:cxn>
                <a:cxn ang="0">
                  <a:pos x="59" y="99"/>
                </a:cxn>
                <a:cxn ang="0">
                  <a:pos x="59" y="19"/>
                </a:cxn>
                <a:cxn ang="0">
                  <a:pos x="78" y="19"/>
                </a:cxn>
                <a:cxn ang="0">
                  <a:pos x="78" y="99"/>
                </a:cxn>
                <a:cxn ang="0">
                  <a:pos x="109" y="99"/>
                </a:cxn>
                <a:cxn ang="0">
                  <a:pos x="89" y="99"/>
                </a:cxn>
                <a:cxn ang="0">
                  <a:pos x="89" y="39"/>
                </a:cxn>
                <a:cxn ang="0">
                  <a:pos x="109" y="39"/>
                </a:cxn>
                <a:cxn ang="0">
                  <a:pos x="109" y="99"/>
                </a:cxn>
                <a:cxn ang="0">
                  <a:pos x="139" y="99"/>
                </a:cxn>
                <a:cxn ang="0">
                  <a:pos x="119" y="99"/>
                </a:cxn>
                <a:cxn ang="0">
                  <a:pos x="119" y="11"/>
                </a:cxn>
                <a:cxn ang="0">
                  <a:pos x="139" y="11"/>
                </a:cxn>
                <a:cxn ang="0">
                  <a:pos x="139" y="99"/>
                </a:cxn>
              </a:cxnLst>
              <a:rect l="0" t="0" r="r" b="b"/>
              <a:pathLst>
                <a:path w="158" h="119">
                  <a:moveTo>
                    <a:pt x="158" y="119"/>
                  </a:moveTo>
                  <a:lnTo>
                    <a:pt x="0" y="119"/>
                  </a:lnTo>
                  <a:lnTo>
                    <a:pt x="0" y="0"/>
                  </a:lnTo>
                  <a:lnTo>
                    <a:pt x="9" y="0"/>
                  </a:lnTo>
                  <a:lnTo>
                    <a:pt x="9" y="108"/>
                  </a:lnTo>
                  <a:lnTo>
                    <a:pt x="158" y="108"/>
                  </a:lnTo>
                  <a:lnTo>
                    <a:pt x="158" y="119"/>
                  </a:lnTo>
                  <a:close/>
                  <a:moveTo>
                    <a:pt x="50" y="99"/>
                  </a:moveTo>
                  <a:lnTo>
                    <a:pt x="29" y="99"/>
                  </a:lnTo>
                  <a:lnTo>
                    <a:pt x="29" y="60"/>
                  </a:lnTo>
                  <a:lnTo>
                    <a:pt x="50" y="60"/>
                  </a:lnTo>
                  <a:lnTo>
                    <a:pt x="50" y="99"/>
                  </a:lnTo>
                  <a:close/>
                  <a:moveTo>
                    <a:pt x="78" y="99"/>
                  </a:moveTo>
                  <a:lnTo>
                    <a:pt x="59" y="99"/>
                  </a:lnTo>
                  <a:lnTo>
                    <a:pt x="59" y="19"/>
                  </a:lnTo>
                  <a:lnTo>
                    <a:pt x="78" y="19"/>
                  </a:lnTo>
                  <a:lnTo>
                    <a:pt x="78" y="99"/>
                  </a:lnTo>
                  <a:close/>
                  <a:moveTo>
                    <a:pt x="109" y="99"/>
                  </a:moveTo>
                  <a:lnTo>
                    <a:pt x="89" y="99"/>
                  </a:lnTo>
                  <a:lnTo>
                    <a:pt x="89" y="39"/>
                  </a:lnTo>
                  <a:lnTo>
                    <a:pt x="109" y="39"/>
                  </a:lnTo>
                  <a:lnTo>
                    <a:pt x="109" y="99"/>
                  </a:lnTo>
                  <a:close/>
                  <a:moveTo>
                    <a:pt x="139" y="99"/>
                  </a:moveTo>
                  <a:lnTo>
                    <a:pt x="119" y="99"/>
                  </a:lnTo>
                  <a:lnTo>
                    <a:pt x="119" y="11"/>
                  </a:lnTo>
                  <a:lnTo>
                    <a:pt x="139" y="11"/>
                  </a:lnTo>
                  <a:lnTo>
                    <a:pt x="139" y="99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</p:grpSp>
      <p:grpSp>
        <p:nvGrpSpPr>
          <p:cNvPr id="15" name="Group 225"/>
          <p:cNvGrpSpPr/>
          <p:nvPr/>
        </p:nvGrpSpPr>
        <p:grpSpPr>
          <a:xfrm>
            <a:off x="5825429" y="5331356"/>
            <a:ext cx="824210" cy="824209"/>
            <a:chOff x="864536" y="1822860"/>
            <a:chExt cx="971309" cy="971308"/>
          </a:xfrm>
        </p:grpSpPr>
        <p:sp>
          <p:nvSpPr>
            <p:cNvPr id="55" name="Oval 54"/>
            <p:cNvSpPr/>
            <p:nvPr/>
          </p:nvSpPr>
          <p:spPr>
            <a:xfrm>
              <a:off x="932451" y="1890773"/>
              <a:ext cx="835480" cy="835478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67" dirty="0"/>
            </a:p>
          </p:txBody>
        </p:sp>
        <p:sp>
          <p:nvSpPr>
            <p:cNvPr id="56" name="Oval 55"/>
            <p:cNvSpPr/>
            <p:nvPr/>
          </p:nvSpPr>
          <p:spPr>
            <a:xfrm>
              <a:off x="864537" y="1822859"/>
              <a:ext cx="971309" cy="971307"/>
            </a:xfrm>
            <a:prstGeom prst="ellipse">
              <a:avLst/>
            </a:prstGeom>
            <a:noFill/>
            <a:ln w="19050">
              <a:solidFill>
                <a:schemeClr val="accent5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67" dirty="0"/>
            </a:p>
          </p:txBody>
        </p:sp>
      </p:grpSp>
      <p:grpSp>
        <p:nvGrpSpPr>
          <p:cNvPr id="17" name="Group 56"/>
          <p:cNvGrpSpPr/>
          <p:nvPr/>
        </p:nvGrpSpPr>
        <p:grpSpPr>
          <a:xfrm>
            <a:off x="6776640" y="1531705"/>
            <a:ext cx="4297761" cy="645237"/>
            <a:chOff x="-91496" y="1923739"/>
            <a:chExt cx="3223321" cy="483927"/>
          </a:xfrm>
        </p:grpSpPr>
        <p:sp>
          <p:nvSpPr>
            <p:cNvPr id="58" name="Footer Text"/>
            <p:cNvSpPr txBox="1"/>
            <p:nvPr/>
          </p:nvSpPr>
          <p:spPr>
            <a:xfrm>
              <a:off x="-91496" y="2099986"/>
              <a:ext cx="3223321" cy="30768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333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Nearly no national representative survey project in China used ethnicity as a stratified variable in sampling design</a:t>
              </a: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-91496" y="1923739"/>
              <a:ext cx="40877" cy="184665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r>
                <a:rPr lang="en-US" sz="1600" b="1" dirty="0">
                  <a:solidFill>
                    <a:schemeClr val="accent1"/>
                  </a:solidFill>
                </a:rPr>
                <a:t>.</a:t>
              </a:r>
            </a:p>
          </p:txBody>
        </p:sp>
      </p:grpSp>
      <p:grpSp>
        <p:nvGrpSpPr>
          <p:cNvPr id="19" name="Group 59"/>
          <p:cNvGrpSpPr/>
          <p:nvPr/>
        </p:nvGrpSpPr>
        <p:grpSpPr>
          <a:xfrm>
            <a:off x="6776640" y="2503974"/>
            <a:ext cx="4297761" cy="850357"/>
            <a:chOff x="-91496" y="1923739"/>
            <a:chExt cx="3223321" cy="637767"/>
          </a:xfrm>
        </p:grpSpPr>
        <p:sp>
          <p:nvSpPr>
            <p:cNvPr id="61" name="Footer Text"/>
            <p:cNvSpPr txBox="1"/>
            <p:nvPr/>
          </p:nvSpPr>
          <p:spPr>
            <a:xfrm>
              <a:off x="-91496" y="2099986"/>
              <a:ext cx="3223321" cy="46152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333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Han and minority have huge difference in religion affiliation, percentage of no religion population in Han is much higher than in minority  </a:t>
              </a: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-91496" y="1923739"/>
              <a:ext cx="40877" cy="184666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r>
                <a:rPr lang="en-US" sz="1600" b="1" dirty="0">
                  <a:solidFill>
                    <a:schemeClr val="accent2"/>
                  </a:solidFill>
                </a:rPr>
                <a:t>.</a:t>
              </a:r>
            </a:p>
          </p:txBody>
        </p:sp>
      </p:grpSp>
      <p:grpSp>
        <p:nvGrpSpPr>
          <p:cNvPr id="21" name="Group 62"/>
          <p:cNvGrpSpPr/>
          <p:nvPr/>
        </p:nvGrpSpPr>
        <p:grpSpPr>
          <a:xfrm>
            <a:off x="6776640" y="3476243"/>
            <a:ext cx="4297761" cy="850357"/>
            <a:chOff x="-91496" y="1923739"/>
            <a:chExt cx="3223321" cy="637767"/>
          </a:xfrm>
        </p:grpSpPr>
        <p:sp>
          <p:nvSpPr>
            <p:cNvPr id="64" name="Footer Text"/>
            <p:cNvSpPr txBox="1"/>
            <p:nvPr/>
          </p:nvSpPr>
          <p:spPr>
            <a:xfrm>
              <a:off x="-91496" y="2099986"/>
              <a:ext cx="3223321" cy="46152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333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The percentage of minority population is very low ,but the percentage of minority region in Primary Sampling Units (county level unit) is relative high</a:t>
              </a: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-91496" y="1923739"/>
              <a:ext cx="40877" cy="184666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r>
                <a:rPr lang="en-US" sz="1600" b="1" dirty="0">
                  <a:solidFill>
                    <a:schemeClr val="accent3"/>
                  </a:solidFill>
                </a:rPr>
                <a:t>.</a:t>
              </a:r>
            </a:p>
          </p:txBody>
        </p:sp>
      </p:grpSp>
      <p:grpSp>
        <p:nvGrpSpPr>
          <p:cNvPr id="23" name="Group 65"/>
          <p:cNvGrpSpPr/>
          <p:nvPr/>
        </p:nvGrpSpPr>
        <p:grpSpPr>
          <a:xfrm>
            <a:off x="6776640" y="4448513"/>
            <a:ext cx="4297761" cy="645237"/>
            <a:chOff x="-91496" y="1923739"/>
            <a:chExt cx="3223321" cy="483927"/>
          </a:xfrm>
        </p:grpSpPr>
        <p:sp>
          <p:nvSpPr>
            <p:cNvPr id="67" name="Footer Text"/>
            <p:cNvSpPr txBox="1"/>
            <p:nvPr/>
          </p:nvSpPr>
          <p:spPr>
            <a:xfrm>
              <a:off x="-91496" y="2099986"/>
              <a:ext cx="3223321" cy="30768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333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Ethnicity  is a factor to cause overestimating the percentage of religion population or a certain religion in China </a:t>
              </a: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-91496" y="1923739"/>
              <a:ext cx="40877" cy="184666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r>
                <a:rPr lang="en-US" sz="1600" b="1" dirty="0">
                  <a:solidFill>
                    <a:schemeClr val="accent4"/>
                  </a:solidFill>
                </a:rPr>
                <a:t>.</a:t>
              </a:r>
            </a:p>
          </p:txBody>
        </p:sp>
      </p:grpSp>
      <p:grpSp>
        <p:nvGrpSpPr>
          <p:cNvPr id="25" name="Group 68"/>
          <p:cNvGrpSpPr/>
          <p:nvPr/>
        </p:nvGrpSpPr>
        <p:grpSpPr>
          <a:xfrm>
            <a:off x="6776640" y="5420780"/>
            <a:ext cx="4297761" cy="645237"/>
            <a:chOff x="-91496" y="1923739"/>
            <a:chExt cx="3223321" cy="483927"/>
          </a:xfrm>
        </p:grpSpPr>
        <p:sp>
          <p:nvSpPr>
            <p:cNvPr id="70" name="Footer Text"/>
            <p:cNvSpPr txBox="1"/>
            <p:nvPr/>
          </p:nvSpPr>
          <p:spPr>
            <a:xfrm>
              <a:off x="-91496" y="2099986"/>
              <a:ext cx="3223321" cy="30768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333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Design weight and post-stratification weight both are useless in adjusting the error</a:t>
              </a: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-91496" y="1923739"/>
              <a:ext cx="40877" cy="184666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r>
                <a:rPr lang="en-US" sz="1600" b="1" dirty="0">
                  <a:solidFill>
                    <a:schemeClr val="accent5"/>
                  </a:solidFill>
                </a:rPr>
                <a:t>.</a:t>
              </a:r>
            </a:p>
          </p:txBody>
        </p:sp>
      </p:grpSp>
      <p:sp>
        <p:nvSpPr>
          <p:cNvPr id="57" name="Text Placeholder 7">
            <a:extLst>
              <a:ext uri="{FF2B5EF4-FFF2-40B4-BE49-F238E27FC236}">
                <a16:creationId xmlns:a16="http://schemas.microsoft.com/office/drawing/2014/main" xmlns="" id="{621A86FB-F45D-4564-B79F-ED323CC39CB2}"/>
              </a:ext>
            </a:extLst>
          </p:cNvPr>
          <p:cNvSpPr>
            <a:spLocks noGrp="1"/>
          </p:cNvSpPr>
          <p:nvPr/>
        </p:nvSpPr>
        <p:spPr>
          <a:xfrm>
            <a:off x="3352800" y="3295169"/>
            <a:ext cx="5486400" cy="267661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67" b="1" kern="1200" baseline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09585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63" name="Freeform 178">
            <a:extLst>
              <a:ext uri="{FF2B5EF4-FFF2-40B4-BE49-F238E27FC236}">
                <a16:creationId xmlns:a16="http://schemas.microsoft.com/office/drawing/2014/main" xmlns="" id="{EC577A29-CEA5-4859-8FCB-98CD0A2185A3}"/>
              </a:ext>
            </a:extLst>
          </p:cNvPr>
          <p:cNvSpPr>
            <a:spLocks noEditPoints="1"/>
          </p:cNvSpPr>
          <p:nvPr/>
        </p:nvSpPr>
        <p:spPr bwMode="auto">
          <a:xfrm>
            <a:off x="6045937" y="3669445"/>
            <a:ext cx="415657" cy="313055"/>
          </a:xfrm>
          <a:custGeom>
            <a:avLst/>
            <a:gdLst/>
            <a:ahLst/>
            <a:cxnLst>
              <a:cxn ang="0">
                <a:pos x="158" y="119"/>
              </a:cxn>
              <a:cxn ang="0">
                <a:pos x="0" y="119"/>
              </a:cxn>
              <a:cxn ang="0">
                <a:pos x="0" y="0"/>
              </a:cxn>
              <a:cxn ang="0">
                <a:pos x="9" y="0"/>
              </a:cxn>
              <a:cxn ang="0">
                <a:pos x="9" y="108"/>
              </a:cxn>
              <a:cxn ang="0">
                <a:pos x="158" y="108"/>
              </a:cxn>
              <a:cxn ang="0">
                <a:pos x="158" y="119"/>
              </a:cxn>
              <a:cxn ang="0">
                <a:pos x="50" y="99"/>
              </a:cxn>
              <a:cxn ang="0">
                <a:pos x="29" y="99"/>
              </a:cxn>
              <a:cxn ang="0">
                <a:pos x="29" y="60"/>
              </a:cxn>
              <a:cxn ang="0">
                <a:pos x="50" y="60"/>
              </a:cxn>
              <a:cxn ang="0">
                <a:pos x="50" y="99"/>
              </a:cxn>
              <a:cxn ang="0">
                <a:pos x="78" y="99"/>
              </a:cxn>
              <a:cxn ang="0">
                <a:pos x="59" y="99"/>
              </a:cxn>
              <a:cxn ang="0">
                <a:pos x="59" y="19"/>
              </a:cxn>
              <a:cxn ang="0">
                <a:pos x="78" y="19"/>
              </a:cxn>
              <a:cxn ang="0">
                <a:pos x="78" y="99"/>
              </a:cxn>
              <a:cxn ang="0">
                <a:pos x="109" y="99"/>
              </a:cxn>
              <a:cxn ang="0">
                <a:pos x="89" y="99"/>
              </a:cxn>
              <a:cxn ang="0">
                <a:pos x="89" y="39"/>
              </a:cxn>
              <a:cxn ang="0">
                <a:pos x="109" y="39"/>
              </a:cxn>
              <a:cxn ang="0">
                <a:pos x="109" y="99"/>
              </a:cxn>
              <a:cxn ang="0">
                <a:pos x="139" y="99"/>
              </a:cxn>
              <a:cxn ang="0">
                <a:pos x="119" y="99"/>
              </a:cxn>
              <a:cxn ang="0">
                <a:pos x="119" y="11"/>
              </a:cxn>
              <a:cxn ang="0">
                <a:pos x="139" y="11"/>
              </a:cxn>
              <a:cxn ang="0">
                <a:pos x="139" y="99"/>
              </a:cxn>
            </a:cxnLst>
            <a:rect l="0" t="0" r="r" b="b"/>
            <a:pathLst>
              <a:path w="158" h="119">
                <a:moveTo>
                  <a:pt x="158" y="119"/>
                </a:moveTo>
                <a:lnTo>
                  <a:pt x="0" y="119"/>
                </a:lnTo>
                <a:lnTo>
                  <a:pt x="0" y="0"/>
                </a:lnTo>
                <a:lnTo>
                  <a:pt x="9" y="0"/>
                </a:lnTo>
                <a:lnTo>
                  <a:pt x="9" y="108"/>
                </a:lnTo>
                <a:lnTo>
                  <a:pt x="158" y="108"/>
                </a:lnTo>
                <a:lnTo>
                  <a:pt x="158" y="119"/>
                </a:lnTo>
                <a:close/>
                <a:moveTo>
                  <a:pt x="50" y="99"/>
                </a:moveTo>
                <a:lnTo>
                  <a:pt x="29" y="99"/>
                </a:lnTo>
                <a:lnTo>
                  <a:pt x="29" y="60"/>
                </a:lnTo>
                <a:lnTo>
                  <a:pt x="50" y="60"/>
                </a:lnTo>
                <a:lnTo>
                  <a:pt x="50" y="99"/>
                </a:lnTo>
                <a:close/>
                <a:moveTo>
                  <a:pt x="78" y="99"/>
                </a:moveTo>
                <a:lnTo>
                  <a:pt x="59" y="99"/>
                </a:lnTo>
                <a:lnTo>
                  <a:pt x="59" y="19"/>
                </a:lnTo>
                <a:lnTo>
                  <a:pt x="78" y="19"/>
                </a:lnTo>
                <a:lnTo>
                  <a:pt x="78" y="99"/>
                </a:lnTo>
                <a:close/>
                <a:moveTo>
                  <a:pt x="109" y="99"/>
                </a:moveTo>
                <a:lnTo>
                  <a:pt x="89" y="99"/>
                </a:lnTo>
                <a:lnTo>
                  <a:pt x="89" y="39"/>
                </a:lnTo>
                <a:lnTo>
                  <a:pt x="109" y="39"/>
                </a:lnTo>
                <a:lnTo>
                  <a:pt x="109" y="99"/>
                </a:lnTo>
                <a:close/>
                <a:moveTo>
                  <a:pt x="139" y="99"/>
                </a:moveTo>
                <a:lnTo>
                  <a:pt x="119" y="99"/>
                </a:lnTo>
                <a:lnTo>
                  <a:pt x="119" y="11"/>
                </a:lnTo>
                <a:lnTo>
                  <a:pt x="139" y="11"/>
                </a:lnTo>
                <a:lnTo>
                  <a:pt x="139" y="99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sp>
        <p:nvSpPr>
          <p:cNvPr id="66" name="Freeform 178">
            <a:extLst>
              <a:ext uri="{FF2B5EF4-FFF2-40B4-BE49-F238E27FC236}">
                <a16:creationId xmlns:a16="http://schemas.microsoft.com/office/drawing/2014/main" xmlns="" id="{F24EB223-AD8E-40E7-86FD-9C3E171AB211}"/>
              </a:ext>
            </a:extLst>
          </p:cNvPr>
          <p:cNvSpPr>
            <a:spLocks noEditPoints="1"/>
          </p:cNvSpPr>
          <p:nvPr/>
        </p:nvSpPr>
        <p:spPr bwMode="auto">
          <a:xfrm>
            <a:off x="6029708" y="4628743"/>
            <a:ext cx="415657" cy="313055"/>
          </a:xfrm>
          <a:custGeom>
            <a:avLst/>
            <a:gdLst/>
            <a:ahLst/>
            <a:cxnLst>
              <a:cxn ang="0">
                <a:pos x="158" y="119"/>
              </a:cxn>
              <a:cxn ang="0">
                <a:pos x="0" y="119"/>
              </a:cxn>
              <a:cxn ang="0">
                <a:pos x="0" y="0"/>
              </a:cxn>
              <a:cxn ang="0">
                <a:pos x="9" y="0"/>
              </a:cxn>
              <a:cxn ang="0">
                <a:pos x="9" y="108"/>
              </a:cxn>
              <a:cxn ang="0">
                <a:pos x="158" y="108"/>
              </a:cxn>
              <a:cxn ang="0">
                <a:pos x="158" y="119"/>
              </a:cxn>
              <a:cxn ang="0">
                <a:pos x="50" y="99"/>
              </a:cxn>
              <a:cxn ang="0">
                <a:pos x="29" y="99"/>
              </a:cxn>
              <a:cxn ang="0">
                <a:pos x="29" y="60"/>
              </a:cxn>
              <a:cxn ang="0">
                <a:pos x="50" y="60"/>
              </a:cxn>
              <a:cxn ang="0">
                <a:pos x="50" y="99"/>
              </a:cxn>
              <a:cxn ang="0">
                <a:pos x="78" y="99"/>
              </a:cxn>
              <a:cxn ang="0">
                <a:pos x="59" y="99"/>
              </a:cxn>
              <a:cxn ang="0">
                <a:pos x="59" y="19"/>
              </a:cxn>
              <a:cxn ang="0">
                <a:pos x="78" y="19"/>
              </a:cxn>
              <a:cxn ang="0">
                <a:pos x="78" y="99"/>
              </a:cxn>
              <a:cxn ang="0">
                <a:pos x="109" y="99"/>
              </a:cxn>
              <a:cxn ang="0">
                <a:pos x="89" y="99"/>
              </a:cxn>
              <a:cxn ang="0">
                <a:pos x="89" y="39"/>
              </a:cxn>
              <a:cxn ang="0">
                <a:pos x="109" y="39"/>
              </a:cxn>
              <a:cxn ang="0">
                <a:pos x="109" y="99"/>
              </a:cxn>
              <a:cxn ang="0">
                <a:pos x="139" y="99"/>
              </a:cxn>
              <a:cxn ang="0">
                <a:pos x="119" y="99"/>
              </a:cxn>
              <a:cxn ang="0">
                <a:pos x="119" y="11"/>
              </a:cxn>
              <a:cxn ang="0">
                <a:pos x="139" y="11"/>
              </a:cxn>
              <a:cxn ang="0">
                <a:pos x="139" y="99"/>
              </a:cxn>
            </a:cxnLst>
            <a:rect l="0" t="0" r="r" b="b"/>
            <a:pathLst>
              <a:path w="158" h="119">
                <a:moveTo>
                  <a:pt x="158" y="119"/>
                </a:moveTo>
                <a:lnTo>
                  <a:pt x="0" y="119"/>
                </a:lnTo>
                <a:lnTo>
                  <a:pt x="0" y="0"/>
                </a:lnTo>
                <a:lnTo>
                  <a:pt x="9" y="0"/>
                </a:lnTo>
                <a:lnTo>
                  <a:pt x="9" y="108"/>
                </a:lnTo>
                <a:lnTo>
                  <a:pt x="158" y="108"/>
                </a:lnTo>
                <a:lnTo>
                  <a:pt x="158" y="119"/>
                </a:lnTo>
                <a:close/>
                <a:moveTo>
                  <a:pt x="50" y="99"/>
                </a:moveTo>
                <a:lnTo>
                  <a:pt x="29" y="99"/>
                </a:lnTo>
                <a:lnTo>
                  <a:pt x="29" y="60"/>
                </a:lnTo>
                <a:lnTo>
                  <a:pt x="50" y="60"/>
                </a:lnTo>
                <a:lnTo>
                  <a:pt x="50" y="99"/>
                </a:lnTo>
                <a:close/>
                <a:moveTo>
                  <a:pt x="78" y="99"/>
                </a:moveTo>
                <a:lnTo>
                  <a:pt x="59" y="99"/>
                </a:lnTo>
                <a:lnTo>
                  <a:pt x="59" y="19"/>
                </a:lnTo>
                <a:lnTo>
                  <a:pt x="78" y="19"/>
                </a:lnTo>
                <a:lnTo>
                  <a:pt x="78" y="99"/>
                </a:lnTo>
                <a:close/>
                <a:moveTo>
                  <a:pt x="109" y="99"/>
                </a:moveTo>
                <a:lnTo>
                  <a:pt x="89" y="99"/>
                </a:lnTo>
                <a:lnTo>
                  <a:pt x="89" y="39"/>
                </a:lnTo>
                <a:lnTo>
                  <a:pt x="109" y="39"/>
                </a:lnTo>
                <a:lnTo>
                  <a:pt x="109" y="99"/>
                </a:lnTo>
                <a:close/>
                <a:moveTo>
                  <a:pt x="139" y="99"/>
                </a:moveTo>
                <a:lnTo>
                  <a:pt x="119" y="99"/>
                </a:lnTo>
                <a:lnTo>
                  <a:pt x="119" y="11"/>
                </a:lnTo>
                <a:lnTo>
                  <a:pt x="139" y="11"/>
                </a:lnTo>
                <a:lnTo>
                  <a:pt x="139" y="99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 dirty="0"/>
          </a:p>
        </p:txBody>
      </p:sp>
      <p:sp>
        <p:nvSpPr>
          <p:cNvPr id="69" name="Freeform 178">
            <a:extLst>
              <a:ext uri="{FF2B5EF4-FFF2-40B4-BE49-F238E27FC236}">
                <a16:creationId xmlns:a16="http://schemas.microsoft.com/office/drawing/2014/main" xmlns="" id="{2D2FD67E-A0B5-4281-9ABC-72B00D6D21CD}"/>
              </a:ext>
            </a:extLst>
          </p:cNvPr>
          <p:cNvSpPr>
            <a:spLocks noEditPoints="1"/>
          </p:cNvSpPr>
          <p:nvPr/>
        </p:nvSpPr>
        <p:spPr bwMode="auto">
          <a:xfrm>
            <a:off x="6054970" y="1761580"/>
            <a:ext cx="415657" cy="313055"/>
          </a:xfrm>
          <a:custGeom>
            <a:avLst/>
            <a:gdLst/>
            <a:ahLst/>
            <a:cxnLst>
              <a:cxn ang="0">
                <a:pos x="158" y="119"/>
              </a:cxn>
              <a:cxn ang="0">
                <a:pos x="0" y="119"/>
              </a:cxn>
              <a:cxn ang="0">
                <a:pos x="0" y="0"/>
              </a:cxn>
              <a:cxn ang="0">
                <a:pos x="9" y="0"/>
              </a:cxn>
              <a:cxn ang="0">
                <a:pos x="9" y="108"/>
              </a:cxn>
              <a:cxn ang="0">
                <a:pos x="158" y="108"/>
              </a:cxn>
              <a:cxn ang="0">
                <a:pos x="158" y="119"/>
              </a:cxn>
              <a:cxn ang="0">
                <a:pos x="50" y="99"/>
              </a:cxn>
              <a:cxn ang="0">
                <a:pos x="29" y="99"/>
              </a:cxn>
              <a:cxn ang="0">
                <a:pos x="29" y="60"/>
              </a:cxn>
              <a:cxn ang="0">
                <a:pos x="50" y="60"/>
              </a:cxn>
              <a:cxn ang="0">
                <a:pos x="50" y="99"/>
              </a:cxn>
              <a:cxn ang="0">
                <a:pos x="78" y="99"/>
              </a:cxn>
              <a:cxn ang="0">
                <a:pos x="59" y="99"/>
              </a:cxn>
              <a:cxn ang="0">
                <a:pos x="59" y="19"/>
              </a:cxn>
              <a:cxn ang="0">
                <a:pos x="78" y="19"/>
              </a:cxn>
              <a:cxn ang="0">
                <a:pos x="78" y="99"/>
              </a:cxn>
              <a:cxn ang="0">
                <a:pos x="109" y="99"/>
              </a:cxn>
              <a:cxn ang="0">
                <a:pos x="89" y="99"/>
              </a:cxn>
              <a:cxn ang="0">
                <a:pos x="89" y="39"/>
              </a:cxn>
              <a:cxn ang="0">
                <a:pos x="109" y="39"/>
              </a:cxn>
              <a:cxn ang="0">
                <a:pos x="109" y="99"/>
              </a:cxn>
              <a:cxn ang="0">
                <a:pos x="139" y="99"/>
              </a:cxn>
              <a:cxn ang="0">
                <a:pos x="119" y="99"/>
              </a:cxn>
              <a:cxn ang="0">
                <a:pos x="119" y="11"/>
              </a:cxn>
              <a:cxn ang="0">
                <a:pos x="139" y="11"/>
              </a:cxn>
              <a:cxn ang="0">
                <a:pos x="139" y="99"/>
              </a:cxn>
            </a:cxnLst>
            <a:rect l="0" t="0" r="r" b="b"/>
            <a:pathLst>
              <a:path w="158" h="119">
                <a:moveTo>
                  <a:pt x="158" y="119"/>
                </a:moveTo>
                <a:lnTo>
                  <a:pt x="0" y="119"/>
                </a:lnTo>
                <a:lnTo>
                  <a:pt x="0" y="0"/>
                </a:lnTo>
                <a:lnTo>
                  <a:pt x="9" y="0"/>
                </a:lnTo>
                <a:lnTo>
                  <a:pt x="9" y="108"/>
                </a:lnTo>
                <a:lnTo>
                  <a:pt x="158" y="108"/>
                </a:lnTo>
                <a:lnTo>
                  <a:pt x="158" y="119"/>
                </a:lnTo>
                <a:close/>
                <a:moveTo>
                  <a:pt x="50" y="99"/>
                </a:moveTo>
                <a:lnTo>
                  <a:pt x="29" y="99"/>
                </a:lnTo>
                <a:lnTo>
                  <a:pt x="29" y="60"/>
                </a:lnTo>
                <a:lnTo>
                  <a:pt x="50" y="60"/>
                </a:lnTo>
                <a:lnTo>
                  <a:pt x="50" y="99"/>
                </a:lnTo>
                <a:close/>
                <a:moveTo>
                  <a:pt x="78" y="99"/>
                </a:moveTo>
                <a:lnTo>
                  <a:pt x="59" y="99"/>
                </a:lnTo>
                <a:lnTo>
                  <a:pt x="59" y="19"/>
                </a:lnTo>
                <a:lnTo>
                  <a:pt x="78" y="19"/>
                </a:lnTo>
                <a:lnTo>
                  <a:pt x="78" y="99"/>
                </a:lnTo>
                <a:close/>
                <a:moveTo>
                  <a:pt x="109" y="99"/>
                </a:moveTo>
                <a:lnTo>
                  <a:pt x="89" y="99"/>
                </a:lnTo>
                <a:lnTo>
                  <a:pt x="89" y="39"/>
                </a:lnTo>
                <a:lnTo>
                  <a:pt x="109" y="39"/>
                </a:lnTo>
                <a:lnTo>
                  <a:pt x="109" y="99"/>
                </a:lnTo>
                <a:close/>
                <a:moveTo>
                  <a:pt x="139" y="99"/>
                </a:moveTo>
                <a:lnTo>
                  <a:pt x="119" y="99"/>
                </a:lnTo>
                <a:lnTo>
                  <a:pt x="119" y="11"/>
                </a:lnTo>
                <a:lnTo>
                  <a:pt x="139" y="11"/>
                </a:lnTo>
                <a:lnTo>
                  <a:pt x="139" y="99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 dirty="0"/>
          </a:p>
        </p:txBody>
      </p:sp>
      <p:sp>
        <p:nvSpPr>
          <p:cNvPr id="72" name="Freeform 178">
            <a:extLst>
              <a:ext uri="{FF2B5EF4-FFF2-40B4-BE49-F238E27FC236}">
                <a16:creationId xmlns:a16="http://schemas.microsoft.com/office/drawing/2014/main" xmlns="" id="{9B048FB2-B274-494D-A469-8F8F58A4C1D7}"/>
              </a:ext>
            </a:extLst>
          </p:cNvPr>
          <p:cNvSpPr>
            <a:spLocks noEditPoints="1"/>
          </p:cNvSpPr>
          <p:nvPr/>
        </p:nvSpPr>
        <p:spPr bwMode="auto">
          <a:xfrm>
            <a:off x="6035572" y="5547841"/>
            <a:ext cx="415657" cy="313055"/>
          </a:xfrm>
          <a:custGeom>
            <a:avLst/>
            <a:gdLst/>
            <a:ahLst/>
            <a:cxnLst>
              <a:cxn ang="0">
                <a:pos x="158" y="119"/>
              </a:cxn>
              <a:cxn ang="0">
                <a:pos x="0" y="119"/>
              </a:cxn>
              <a:cxn ang="0">
                <a:pos x="0" y="0"/>
              </a:cxn>
              <a:cxn ang="0">
                <a:pos x="9" y="0"/>
              </a:cxn>
              <a:cxn ang="0">
                <a:pos x="9" y="108"/>
              </a:cxn>
              <a:cxn ang="0">
                <a:pos x="158" y="108"/>
              </a:cxn>
              <a:cxn ang="0">
                <a:pos x="158" y="119"/>
              </a:cxn>
              <a:cxn ang="0">
                <a:pos x="50" y="99"/>
              </a:cxn>
              <a:cxn ang="0">
                <a:pos x="29" y="99"/>
              </a:cxn>
              <a:cxn ang="0">
                <a:pos x="29" y="60"/>
              </a:cxn>
              <a:cxn ang="0">
                <a:pos x="50" y="60"/>
              </a:cxn>
              <a:cxn ang="0">
                <a:pos x="50" y="99"/>
              </a:cxn>
              <a:cxn ang="0">
                <a:pos x="78" y="99"/>
              </a:cxn>
              <a:cxn ang="0">
                <a:pos x="59" y="99"/>
              </a:cxn>
              <a:cxn ang="0">
                <a:pos x="59" y="19"/>
              </a:cxn>
              <a:cxn ang="0">
                <a:pos x="78" y="19"/>
              </a:cxn>
              <a:cxn ang="0">
                <a:pos x="78" y="99"/>
              </a:cxn>
              <a:cxn ang="0">
                <a:pos x="109" y="99"/>
              </a:cxn>
              <a:cxn ang="0">
                <a:pos x="89" y="99"/>
              </a:cxn>
              <a:cxn ang="0">
                <a:pos x="89" y="39"/>
              </a:cxn>
              <a:cxn ang="0">
                <a:pos x="109" y="39"/>
              </a:cxn>
              <a:cxn ang="0">
                <a:pos x="109" y="99"/>
              </a:cxn>
              <a:cxn ang="0">
                <a:pos x="139" y="99"/>
              </a:cxn>
              <a:cxn ang="0">
                <a:pos x="119" y="99"/>
              </a:cxn>
              <a:cxn ang="0">
                <a:pos x="119" y="11"/>
              </a:cxn>
              <a:cxn ang="0">
                <a:pos x="139" y="11"/>
              </a:cxn>
              <a:cxn ang="0">
                <a:pos x="139" y="99"/>
              </a:cxn>
            </a:cxnLst>
            <a:rect l="0" t="0" r="r" b="b"/>
            <a:pathLst>
              <a:path w="158" h="119">
                <a:moveTo>
                  <a:pt x="158" y="119"/>
                </a:moveTo>
                <a:lnTo>
                  <a:pt x="0" y="119"/>
                </a:lnTo>
                <a:lnTo>
                  <a:pt x="0" y="0"/>
                </a:lnTo>
                <a:lnTo>
                  <a:pt x="9" y="0"/>
                </a:lnTo>
                <a:lnTo>
                  <a:pt x="9" y="108"/>
                </a:lnTo>
                <a:lnTo>
                  <a:pt x="158" y="108"/>
                </a:lnTo>
                <a:lnTo>
                  <a:pt x="158" y="119"/>
                </a:lnTo>
                <a:close/>
                <a:moveTo>
                  <a:pt x="50" y="99"/>
                </a:moveTo>
                <a:lnTo>
                  <a:pt x="29" y="99"/>
                </a:lnTo>
                <a:lnTo>
                  <a:pt x="29" y="60"/>
                </a:lnTo>
                <a:lnTo>
                  <a:pt x="50" y="60"/>
                </a:lnTo>
                <a:lnTo>
                  <a:pt x="50" y="99"/>
                </a:lnTo>
                <a:close/>
                <a:moveTo>
                  <a:pt x="78" y="99"/>
                </a:moveTo>
                <a:lnTo>
                  <a:pt x="59" y="99"/>
                </a:lnTo>
                <a:lnTo>
                  <a:pt x="59" y="19"/>
                </a:lnTo>
                <a:lnTo>
                  <a:pt x="78" y="19"/>
                </a:lnTo>
                <a:lnTo>
                  <a:pt x="78" y="99"/>
                </a:lnTo>
                <a:close/>
                <a:moveTo>
                  <a:pt x="109" y="99"/>
                </a:moveTo>
                <a:lnTo>
                  <a:pt x="89" y="99"/>
                </a:lnTo>
                <a:lnTo>
                  <a:pt x="89" y="39"/>
                </a:lnTo>
                <a:lnTo>
                  <a:pt x="109" y="39"/>
                </a:lnTo>
                <a:lnTo>
                  <a:pt x="109" y="99"/>
                </a:lnTo>
                <a:close/>
                <a:moveTo>
                  <a:pt x="139" y="99"/>
                </a:moveTo>
                <a:lnTo>
                  <a:pt x="119" y="99"/>
                </a:lnTo>
                <a:lnTo>
                  <a:pt x="119" y="11"/>
                </a:lnTo>
                <a:lnTo>
                  <a:pt x="139" y="11"/>
                </a:lnTo>
                <a:lnTo>
                  <a:pt x="139" y="99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96973827"/>
      </p:ext>
    </p:extLst>
  </p:cSld>
  <p:clrMapOvr>
    <a:masterClrMapping/>
  </p:clrMapOvr>
  <p:transition advTm="3000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The Population and Region of Minority in China</a:t>
            </a:r>
            <a:endParaRPr lang="en-US" dirty="0"/>
          </a:p>
        </p:txBody>
      </p:sp>
      <p:sp>
        <p:nvSpPr>
          <p:cNvPr id="30" name="Slide Number Placeholder 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6B7D2-B98C-44FD-8D04-7EC62A564975}" type="slidenum">
              <a:rPr lang="en-US" smtClean="0"/>
              <a:pPr/>
              <a:t>4</a:t>
            </a:fld>
            <a:endParaRPr lang="en-US" dirty="0"/>
          </a:p>
        </p:txBody>
      </p:sp>
      <p:grpSp>
        <p:nvGrpSpPr>
          <p:cNvPr id="2" name="Group 171"/>
          <p:cNvGrpSpPr/>
          <p:nvPr/>
        </p:nvGrpSpPr>
        <p:grpSpPr>
          <a:xfrm>
            <a:off x="886173" y="2420593"/>
            <a:ext cx="2235200" cy="2275840"/>
            <a:chOff x="2226730" y="1591310"/>
            <a:chExt cx="1676400" cy="1706880"/>
          </a:xfrm>
        </p:grpSpPr>
        <p:sp>
          <p:nvSpPr>
            <p:cNvPr id="49" name="Rectangle 48"/>
            <p:cNvSpPr/>
            <p:nvPr/>
          </p:nvSpPr>
          <p:spPr>
            <a:xfrm>
              <a:off x="2226730" y="1591310"/>
              <a:ext cx="152400" cy="152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2226730" y="1764030"/>
              <a:ext cx="152400" cy="152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2226730" y="1936750"/>
              <a:ext cx="152400" cy="152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58" name="Rectangle 57"/>
            <p:cNvSpPr/>
            <p:nvPr/>
          </p:nvSpPr>
          <p:spPr>
            <a:xfrm>
              <a:off x="2226730" y="2109470"/>
              <a:ext cx="152400" cy="152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62" name="Rectangle 61"/>
            <p:cNvSpPr/>
            <p:nvPr/>
          </p:nvSpPr>
          <p:spPr>
            <a:xfrm>
              <a:off x="2226730" y="2282190"/>
              <a:ext cx="152400" cy="152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63" name="Rectangle 62"/>
            <p:cNvSpPr/>
            <p:nvPr/>
          </p:nvSpPr>
          <p:spPr>
            <a:xfrm>
              <a:off x="2226730" y="2454910"/>
              <a:ext cx="152400" cy="152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2226730" y="2627630"/>
              <a:ext cx="152400" cy="152400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2226730" y="2800350"/>
              <a:ext cx="152400" cy="152400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2226730" y="2973070"/>
              <a:ext cx="152400" cy="152400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70" name="Rectangle 69"/>
            <p:cNvSpPr/>
            <p:nvPr/>
          </p:nvSpPr>
          <p:spPr>
            <a:xfrm>
              <a:off x="2226730" y="3145790"/>
              <a:ext cx="152400" cy="152400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74" name="Rectangle 73"/>
            <p:cNvSpPr/>
            <p:nvPr/>
          </p:nvSpPr>
          <p:spPr>
            <a:xfrm>
              <a:off x="2396063" y="1591310"/>
              <a:ext cx="152400" cy="152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2396063" y="1764030"/>
              <a:ext cx="152400" cy="152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76" name="Rectangle 75"/>
            <p:cNvSpPr/>
            <p:nvPr/>
          </p:nvSpPr>
          <p:spPr>
            <a:xfrm>
              <a:off x="2396063" y="1936750"/>
              <a:ext cx="152400" cy="152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77" name="Rectangle 76"/>
            <p:cNvSpPr/>
            <p:nvPr/>
          </p:nvSpPr>
          <p:spPr>
            <a:xfrm>
              <a:off x="2396063" y="2109470"/>
              <a:ext cx="152400" cy="152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78" name="Rectangle 77"/>
            <p:cNvSpPr/>
            <p:nvPr/>
          </p:nvSpPr>
          <p:spPr>
            <a:xfrm>
              <a:off x="2396063" y="2282190"/>
              <a:ext cx="152400" cy="152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79" name="Rectangle 78"/>
            <p:cNvSpPr/>
            <p:nvPr/>
          </p:nvSpPr>
          <p:spPr>
            <a:xfrm>
              <a:off x="2396063" y="2454910"/>
              <a:ext cx="152400" cy="152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80" name="Rectangle 79"/>
            <p:cNvSpPr/>
            <p:nvPr/>
          </p:nvSpPr>
          <p:spPr>
            <a:xfrm>
              <a:off x="2396063" y="2627630"/>
              <a:ext cx="152400" cy="152400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81" name="Rectangle 80"/>
            <p:cNvSpPr/>
            <p:nvPr/>
          </p:nvSpPr>
          <p:spPr>
            <a:xfrm>
              <a:off x="2396063" y="2800350"/>
              <a:ext cx="152400" cy="152400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82" name="Rectangle 81"/>
            <p:cNvSpPr/>
            <p:nvPr/>
          </p:nvSpPr>
          <p:spPr>
            <a:xfrm>
              <a:off x="2396063" y="2973070"/>
              <a:ext cx="152400" cy="152400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83" name="Rectangle 82"/>
            <p:cNvSpPr/>
            <p:nvPr/>
          </p:nvSpPr>
          <p:spPr>
            <a:xfrm>
              <a:off x="2396063" y="3145790"/>
              <a:ext cx="152400" cy="152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85" name="Rectangle 84"/>
            <p:cNvSpPr/>
            <p:nvPr/>
          </p:nvSpPr>
          <p:spPr>
            <a:xfrm>
              <a:off x="2565396" y="1591310"/>
              <a:ext cx="152400" cy="152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86" name="Rectangle 85"/>
            <p:cNvSpPr/>
            <p:nvPr/>
          </p:nvSpPr>
          <p:spPr>
            <a:xfrm>
              <a:off x="2565396" y="1764030"/>
              <a:ext cx="152400" cy="152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87" name="Rectangle 86"/>
            <p:cNvSpPr/>
            <p:nvPr/>
          </p:nvSpPr>
          <p:spPr>
            <a:xfrm>
              <a:off x="2565396" y="1936750"/>
              <a:ext cx="152400" cy="152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88" name="Rectangle 87"/>
            <p:cNvSpPr/>
            <p:nvPr/>
          </p:nvSpPr>
          <p:spPr>
            <a:xfrm>
              <a:off x="2565396" y="2109470"/>
              <a:ext cx="152400" cy="152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89" name="Rectangle 88"/>
            <p:cNvSpPr/>
            <p:nvPr/>
          </p:nvSpPr>
          <p:spPr>
            <a:xfrm>
              <a:off x="2565396" y="2282190"/>
              <a:ext cx="152400" cy="152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90" name="Rectangle 89"/>
            <p:cNvSpPr/>
            <p:nvPr/>
          </p:nvSpPr>
          <p:spPr>
            <a:xfrm>
              <a:off x="2565396" y="2454910"/>
              <a:ext cx="152400" cy="152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91" name="Rectangle 90"/>
            <p:cNvSpPr/>
            <p:nvPr/>
          </p:nvSpPr>
          <p:spPr>
            <a:xfrm>
              <a:off x="2565396" y="2627630"/>
              <a:ext cx="152400" cy="152400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92" name="Rectangle 91"/>
            <p:cNvSpPr/>
            <p:nvPr/>
          </p:nvSpPr>
          <p:spPr>
            <a:xfrm>
              <a:off x="2565396" y="2800350"/>
              <a:ext cx="152400" cy="152400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93" name="Rectangle 92"/>
            <p:cNvSpPr/>
            <p:nvPr/>
          </p:nvSpPr>
          <p:spPr>
            <a:xfrm>
              <a:off x="2565396" y="2973070"/>
              <a:ext cx="152400" cy="152400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94" name="Rectangle 93"/>
            <p:cNvSpPr/>
            <p:nvPr/>
          </p:nvSpPr>
          <p:spPr>
            <a:xfrm>
              <a:off x="2565396" y="3145790"/>
              <a:ext cx="152400" cy="152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96" name="Rectangle 95"/>
            <p:cNvSpPr/>
            <p:nvPr/>
          </p:nvSpPr>
          <p:spPr>
            <a:xfrm>
              <a:off x="2734729" y="1591310"/>
              <a:ext cx="152400" cy="152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97" name="Rectangle 96"/>
            <p:cNvSpPr/>
            <p:nvPr/>
          </p:nvSpPr>
          <p:spPr>
            <a:xfrm>
              <a:off x="2734729" y="1764030"/>
              <a:ext cx="152400" cy="152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98" name="Rectangle 97"/>
            <p:cNvSpPr/>
            <p:nvPr/>
          </p:nvSpPr>
          <p:spPr>
            <a:xfrm>
              <a:off x="2734729" y="1936750"/>
              <a:ext cx="152400" cy="152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99" name="Rectangle 98"/>
            <p:cNvSpPr/>
            <p:nvPr/>
          </p:nvSpPr>
          <p:spPr>
            <a:xfrm>
              <a:off x="2734729" y="2109470"/>
              <a:ext cx="152400" cy="152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2734729" y="2282190"/>
              <a:ext cx="152400" cy="152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2734729" y="2454910"/>
              <a:ext cx="152400" cy="152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2734729" y="2627630"/>
              <a:ext cx="152400" cy="152400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103" name="Rectangle 102"/>
            <p:cNvSpPr/>
            <p:nvPr/>
          </p:nvSpPr>
          <p:spPr>
            <a:xfrm>
              <a:off x="2734729" y="2800350"/>
              <a:ext cx="152400" cy="152400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2734729" y="2973070"/>
              <a:ext cx="152400" cy="152400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105" name="Rectangle 104"/>
            <p:cNvSpPr/>
            <p:nvPr/>
          </p:nvSpPr>
          <p:spPr>
            <a:xfrm>
              <a:off x="2734729" y="3145790"/>
              <a:ext cx="152400" cy="152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107" name="Rectangle 106"/>
            <p:cNvSpPr/>
            <p:nvPr/>
          </p:nvSpPr>
          <p:spPr>
            <a:xfrm>
              <a:off x="2904062" y="1591310"/>
              <a:ext cx="152400" cy="152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2904062" y="1764030"/>
              <a:ext cx="152400" cy="152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109" name="Rectangle 108"/>
            <p:cNvSpPr/>
            <p:nvPr/>
          </p:nvSpPr>
          <p:spPr>
            <a:xfrm>
              <a:off x="2904062" y="1936750"/>
              <a:ext cx="152400" cy="152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2904062" y="2109470"/>
              <a:ext cx="152400" cy="152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111" name="Rectangle 110"/>
            <p:cNvSpPr/>
            <p:nvPr/>
          </p:nvSpPr>
          <p:spPr>
            <a:xfrm>
              <a:off x="2904062" y="2282190"/>
              <a:ext cx="152400" cy="152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112" name="Rectangle 111"/>
            <p:cNvSpPr/>
            <p:nvPr/>
          </p:nvSpPr>
          <p:spPr>
            <a:xfrm>
              <a:off x="2904062" y="2454910"/>
              <a:ext cx="152400" cy="152400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2904062" y="2627630"/>
              <a:ext cx="152400" cy="152400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114" name="Rectangle 113"/>
            <p:cNvSpPr/>
            <p:nvPr/>
          </p:nvSpPr>
          <p:spPr>
            <a:xfrm>
              <a:off x="2904062" y="2800350"/>
              <a:ext cx="152400" cy="152400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115" name="Rectangle 114"/>
            <p:cNvSpPr/>
            <p:nvPr/>
          </p:nvSpPr>
          <p:spPr>
            <a:xfrm>
              <a:off x="2904062" y="2973070"/>
              <a:ext cx="152400" cy="152400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116" name="Rectangle 115"/>
            <p:cNvSpPr/>
            <p:nvPr/>
          </p:nvSpPr>
          <p:spPr>
            <a:xfrm>
              <a:off x="2904062" y="3145790"/>
              <a:ext cx="152400" cy="152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118" name="Rectangle 117"/>
            <p:cNvSpPr/>
            <p:nvPr/>
          </p:nvSpPr>
          <p:spPr>
            <a:xfrm>
              <a:off x="3073395" y="1591310"/>
              <a:ext cx="152400" cy="152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119" name="Rectangle 118"/>
            <p:cNvSpPr/>
            <p:nvPr/>
          </p:nvSpPr>
          <p:spPr>
            <a:xfrm>
              <a:off x="3073395" y="1764030"/>
              <a:ext cx="152400" cy="152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120" name="Rectangle 119"/>
            <p:cNvSpPr/>
            <p:nvPr/>
          </p:nvSpPr>
          <p:spPr>
            <a:xfrm>
              <a:off x="3073395" y="1936750"/>
              <a:ext cx="152400" cy="152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121" name="Rectangle 120"/>
            <p:cNvSpPr/>
            <p:nvPr/>
          </p:nvSpPr>
          <p:spPr>
            <a:xfrm>
              <a:off x="3073395" y="2109470"/>
              <a:ext cx="152400" cy="152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122" name="Rectangle 121"/>
            <p:cNvSpPr/>
            <p:nvPr/>
          </p:nvSpPr>
          <p:spPr>
            <a:xfrm>
              <a:off x="3073395" y="2282190"/>
              <a:ext cx="152400" cy="152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123" name="Rectangle 122"/>
            <p:cNvSpPr/>
            <p:nvPr/>
          </p:nvSpPr>
          <p:spPr>
            <a:xfrm>
              <a:off x="3073395" y="2454910"/>
              <a:ext cx="152400" cy="152400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124" name="Rectangle 123"/>
            <p:cNvSpPr/>
            <p:nvPr/>
          </p:nvSpPr>
          <p:spPr>
            <a:xfrm>
              <a:off x="3073395" y="2627630"/>
              <a:ext cx="152400" cy="152400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125" name="Rectangle 124"/>
            <p:cNvSpPr/>
            <p:nvPr/>
          </p:nvSpPr>
          <p:spPr>
            <a:xfrm>
              <a:off x="3073395" y="2800350"/>
              <a:ext cx="152400" cy="152400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126" name="Rectangle 125"/>
            <p:cNvSpPr/>
            <p:nvPr/>
          </p:nvSpPr>
          <p:spPr>
            <a:xfrm>
              <a:off x="3073395" y="2973070"/>
              <a:ext cx="152400" cy="152400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127" name="Rectangle 126"/>
            <p:cNvSpPr/>
            <p:nvPr/>
          </p:nvSpPr>
          <p:spPr>
            <a:xfrm>
              <a:off x="3073395" y="3145790"/>
              <a:ext cx="152400" cy="152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129" name="Rectangle 128"/>
            <p:cNvSpPr/>
            <p:nvPr/>
          </p:nvSpPr>
          <p:spPr>
            <a:xfrm>
              <a:off x="3242728" y="1591310"/>
              <a:ext cx="152400" cy="152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130" name="Rectangle 129"/>
            <p:cNvSpPr/>
            <p:nvPr/>
          </p:nvSpPr>
          <p:spPr>
            <a:xfrm>
              <a:off x="3242728" y="1764030"/>
              <a:ext cx="152400" cy="152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131" name="Rectangle 130"/>
            <p:cNvSpPr/>
            <p:nvPr/>
          </p:nvSpPr>
          <p:spPr>
            <a:xfrm>
              <a:off x="3242728" y="1936750"/>
              <a:ext cx="152400" cy="152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132" name="Rectangle 131"/>
            <p:cNvSpPr/>
            <p:nvPr/>
          </p:nvSpPr>
          <p:spPr>
            <a:xfrm>
              <a:off x="3242728" y="2109470"/>
              <a:ext cx="152400" cy="152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133" name="Rectangle 132"/>
            <p:cNvSpPr/>
            <p:nvPr/>
          </p:nvSpPr>
          <p:spPr>
            <a:xfrm>
              <a:off x="3242728" y="2282190"/>
              <a:ext cx="152400" cy="152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135" name="Rectangle 134"/>
            <p:cNvSpPr/>
            <p:nvPr/>
          </p:nvSpPr>
          <p:spPr>
            <a:xfrm>
              <a:off x="3242728" y="2627630"/>
              <a:ext cx="152400" cy="152400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136" name="Rectangle 135"/>
            <p:cNvSpPr/>
            <p:nvPr/>
          </p:nvSpPr>
          <p:spPr>
            <a:xfrm>
              <a:off x="3242728" y="2800350"/>
              <a:ext cx="152400" cy="152400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137" name="Rectangle 136"/>
            <p:cNvSpPr/>
            <p:nvPr/>
          </p:nvSpPr>
          <p:spPr>
            <a:xfrm>
              <a:off x="3242728" y="2973070"/>
              <a:ext cx="152400" cy="152400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138" name="Rectangle 137"/>
            <p:cNvSpPr/>
            <p:nvPr/>
          </p:nvSpPr>
          <p:spPr>
            <a:xfrm>
              <a:off x="3242728" y="3145790"/>
              <a:ext cx="152400" cy="152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140" name="Rectangle 139"/>
            <p:cNvSpPr/>
            <p:nvPr/>
          </p:nvSpPr>
          <p:spPr>
            <a:xfrm>
              <a:off x="3412061" y="1591310"/>
              <a:ext cx="152400" cy="152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141" name="Rectangle 140"/>
            <p:cNvSpPr/>
            <p:nvPr/>
          </p:nvSpPr>
          <p:spPr>
            <a:xfrm>
              <a:off x="3412061" y="1764030"/>
              <a:ext cx="152400" cy="152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142" name="Rectangle 141"/>
            <p:cNvSpPr/>
            <p:nvPr/>
          </p:nvSpPr>
          <p:spPr>
            <a:xfrm>
              <a:off x="3412061" y="1936750"/>
              <a:ext cx="152400" cy="152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143" name="Rectangle 142"/>
            <p:cNvSpPr/>
            <p:nvPr/>
          </p:nvSpPr>
          <p:spPr>
            <a:xfrm>
              <a:off x="3412061" y="2109470"/>
              <a:ext cx="152400" cy="152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144" name="Rectangle 143"/>
            <p:cNvSpPr/>
            <p:nvPr/>
          </p:nvSpPr>
          <p:spPr>
            <a:xfrm>
              <a:off x="3412061" y="2282190"/>
              <a:ext cx="152400" cy="152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145" name="Rectangle 144"/>
            <p:cNvSpPr/>
            <p:nvPr/>
          </p:nvSpPr>
          <p:spPr>
            <a:xfrm>
              <a:off x="3412061" y="2454910"/>
              <a:ext cx="152400" cy="152400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146" name="Rectangle 145"/>
            <p:cNvSpPr/>
            <p:nvPr/>
          </p:nvSpPr>
          <p:spPr>
            <a:xfrm>
              <a:off x="3412061" y="2627630"/>
              <a:ext cx="152400" cy="152400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147" name="Rectangle 146"/>
            <p:cNvSpPr/>
            <p:nvPr/>
          </p:nvSpPr>
          <p:spPr>
            <a:xfrm>
              <a:off x="3412061" y="2800350"/>
              <a:ext cx="152400" cy="152400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148" name="Rectangle 147"/>
            <p:cNvSpPr/>
            <p:nvPr/>
          </p:nvSpPr>
          <p:spPr>
            <a:xfrm>
              <a:off x="3412061" y="2973070"/>
              <a:ext cx="152400" cy="152400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149" name="Rectangle 148"/>
            <p:cNvSpPr/>
            <p:nvPr/>
          </p:nvSpPr>
          <p:spPr>
            <a:xfrm>
              <a:off x="3412061" y="3145790"/>
              <a:ext cx="152400" cy="152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151" name="Rectangle 150"/>
            <p:cNvSpPr/>
            <p:nvPr/>
          </p:nvSpPr>
          <p:spPr>
            <a:xfrm>
              <a:off x="3581394" y="1591310"/>
              <a:ext cx="152400" cy="152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152" name="Rectangle 151"/>
            <p:cNvSpPr/>
            <p:nvPr/>
          </p:nvSpPr>
          <p:spPr>
            <a:xfrm>
              <a:off x="3581394" y="1764030"/>
              <a:ext cx="152400" cy="152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153" name="Rectangle 152"/>
            <p:cNvSpPr/>
            <p:nvPr/>
          </p:nvSpPr>
          <p:spPr>
            <a:xfrm>
              <a:off x="3581394" y="1936750"/>
              <a:ext cx="152400" cy="152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154" name="Rectangle 153"/>
            <p:cNvSpPr/>
            <p:nvPr/>
          </p:nvSpPr>
          <p:spPr>
            <a:xfrm>
              <a:off x="3581394" y="2109470"/>
              <a:ext cx="152400" cy="152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155" name="Rectangle 154"/>
            <p:cNvSpPr/>
            <p:nvPr/>
          </p:nvSpPr>
          <p:spPr>
            <a:xfrm>
              <a:off x="3581394" y="2282190"/>
              <a:ext cx="152400" cy="152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156" name="Rectangle 155"/>
            <p:cNvSpPr/>
            <p:nvPr/>
          </p:nvSpPr>
          <p:spPr>
            <a:xfrm>
              <a:off x="3581394" y="2454910"/>
              <a:ext cx="152400" cy="152400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157" name="Rectangle 156"/>
            <p:cNvSpPr/>
            <p:nvPr/>
          </p:nvSpPr>
          <p:spPr>
            <a:xfrm>
              <a:off x="3581394" y="2627630"/>
              <a:ext cx="152400" cy="152400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158" name="Rectangle 157"/>
            <p:cNvSpPr/>
            <p:nvPr/>
          </p:nvSpPr>
          <p:spPr>
            <a:xfrm>
              <a:off x="3581394" y="2800350"/>
              <a:ext cx="152400" cy="152400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159" name="Rectangle 158"/>
            <p:cNvSpPr/>
            <p:nvPr/>
          </p:nvSpPr>
          <p:spPr>
            <a:xfrm>
              <a:off x="3581394" y="2973070"/>
              <a:ext cx="152400" cy="152400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160" name="Rectangle 159"/>
            <p:cNvSpPr/>
            <p:nvPr/>
          </p:nvSpPr>
          <p:spPr>
            <a:xfrm>
              <a:off x="3581394" y="3145790"/>
              <a:ext cx="152400" cy="152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162" name="Rectangle 161"/>
            <p:cNvSpPr/>
            <p:nvPr/>
          </p:nvSpPr>
          <p:spPr>
            <a:xfrm>
              <a:off x="3750730" y="1591310"/>
              <a:ext cx="152400" cy="152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163" name="Rectangle 162"/>
            <p:cNvSpPr/>
            <p:nvPr/>
          </p:nvSpPr>
          <p:spPr>
            <a:xfrm>
              <a:off x="3750730" y="1764030"/>
              <a:ext cx="152400" cy="152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164" name="Rectangle 163"/>
            <p:cNvSpPr/>
            <p:nvPr/>
          </p:nvSpPr>
          <p:spPr>
            <a:xfrm>
              <a:off x="3750730" y="1936750"/>
              <a:ext cx="152400" cy="152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165" name="Rectangle 164"/>
            <p:cNvSpPr/>
            <p:nvPr/>
          </p:nvSpPr>
          <p:spPr>
            <a:xfrm>
              <a:off x="3750730" y="2109470"/>
              <a:ext cx="152400" cy="152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166" name="Rectangle 165"/>
            <p:cNvSpPr/>
            <p:nvPr/>
          </p:nvSpPr>
          <p:spPr>
            <a:xfrm>
              <a:off x="3750730" y="2282190"/>
              <a:ext cx="152400" cy="152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167" name="Rectangle 166"/>
            <p:cNvSpPr/>
            <p:nvPr/>
          </p:nvSpPr>
          <p:spPr>
            <a:xfrm>
              <a:off x="3750730" y="2454910"/>
              <a:ext cx="152400" cy="152400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168" name="Rectangle 167"/>
            <p:cNvSpPr/>
            <p:nvPr/>
          </p:nvSpPr>
          <p:spPr>
            <a:xfrm>
              <a:off x="3750730" y="2627630"/>
              <a:ext cx="152400" cy="152400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169" name="Rectangle 168"/>
            <p:cNvSpPr/>
            <p:nvPr/>
          </p:nvSpPr>
          <p:spPr>
            <a:xfrm>
              <a:off x="3750730" y="2800350"/>
              <a:ext cx="152400" cy="152400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170" name="Rectangle 169"/>
            <p:cNvSpPr/>
            <p:nvPr/>
          </p:nvSpPr>
          <p:spPr>
            <a:xfrm>
              <a:off x="3750730" y="2973070"/>
              <a:ext cx="152400" cy="152400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171" name="Rectangle 170"/>
            <p:cNvSpPr/>
            <p:nvPr/>
          </p:nvSpPr>
          <p:spPr>
            <a:xfrm>
              <a:off x="3750730" y="3145790"/>
              <a:ext cx="152400" cy="152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</p:grpSp>
      <p:grpSp>
        <p:nvGrpSpPr>
          <p:cNvPr id="3" name="Group 273"/>
          <p:cNvGrpSpPr/>
          <p:nvPr/>
        </p:nvGrpSpPr>
        <p:grpSpPr>
          <a:xfrm>
            <a:off x="3621849" y="2420593"/>
            <a:ext cx="2235200" cy="2275840"/>
            <a:chOff x="2514600" y="1743710"/>
            <a:chExt cx="1676400" cy="1706880"/>
          </a:xfrm>
        </p:grpSpPr>
        <p:sp>
          <p:nvSpPr>
            <p:cNvPr id="174" name="Rectangle 173"/>
            <p:cNvSpPr/>
            <p:nvPr/>
          </p:nvSpPr>
          <p:spPr>
            <a:xfrm>
              <a:off x="2514600" y="1743710"/>
              <a:ext cx="152400" cy="152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175" name="Rectangle 174"/>
            <p:cNvSpPr/>
            <p:nvPr/>
          </p:nvSpPr>
          <p:spPr>
            <a:xfrm>
              <a:off x="2514600" y="1916430"/>
              <a:ext cx="152400" cy="152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176" name="Rectangle 175"/>
            <p:cNvSpPr/>
            <p:nvPr/>
          </p:nvSpPr>
          <p:spPr>
            <a:xfrm>
              <a:off x="2514600" y="2089150"/>
              <a:ext cx="152400" cy="152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177" name="Rectangle 176"/>
            <p:cNvSpPr/>
            <p:nvPr/>
          </p:nvSpPr>
          <p:spPr>
            <a:xfrm>
              <a:off x="2514600" y="2261870"/>
              <a:ext cx="152400" cy="152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178" name="Rectangle 177"/>
            <p:cNvSpPr/>
            <p:nvPr/>
          </p:nvSpPr>
          <p:spPr>
            <a:xfrm>
              <a:off x="2514600" y="2434590"/>
              <a:ext cx="152400" cy="152400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179" name="Rectangle 178"/>
            <p:cNvSpPr/>
            <p:nvPr/>
          </p:nvSpPr>
          <p:spPr>
            <a:xfrm>
              <a:off x="2514600" y="2607310"/>
              <a:ext cx="152400" cy="152400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180" name="Rectangle 179"/>
            <p:cNvSpPr/>
            <p:nvPr/>
          </p:nvSpPr>
          <p:spPr>
            <a:xfrm>
              <a:off x="2514600" y="2780030"/>
              <a:ext cx="152400" cy="152400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181" name="Rectangle 180"/>
            <p:cNvSpPr/>
            <p:nvPr/>
          </p:nvSpPr>
          <p:spPr>
            <a:xfrm>
              <a:off x="2514600" y="2952750"/>
              <a:ext cx="152400" cy="152400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182" name="Rectangle 181"/>
            <p:cNvSpPr/>
            <p:nvPr/>
          </p:nvSpPr>
          <p:spPr>
            <a:xfrm>
              <a:off x="2514600" y="3125470"/>
              <a:ext cx="152400" cy="152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183" name="Rectangle 182"/>
            <p:cNvSpPr/>
            <p:nvPr/>
          </p:nvSpPr>
          <p:spPr>
            <a:xfrm>
              <a:off x="2514600" y="3298190"/>
              <a:ext cx="152400" cy="152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184" name="Rectangle 183"/>
            <p:cNvSpPr/>
            <p:nvPr/>
          </p:nvSpPr>
          <p:spPr>
            <a:xfrm>
              <a:off x="2683933" y="1743710"/>
              <a:ext cx="152400" cy="152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185" name="Rectangle 184"/>
            <p:cNvSpPr/>
            <p:nvPr/>
          </p:nvSpPr>
          <p:spPr>
            <a:xfrm>
              <a:off x="2683933" y="1916430"/>
              <a:ext cx="152400" cy="152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186" name="Rectangle 185"/>
            <p:cNvSpPr/>
            <p:nvPr/>
          </p:nvSpPr>
          <p:spPr>
            <a:xfrm>
              <a:off x="2683933" y="2089150"/>
              <a:ext cx="152400" cy="152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187" name="Rectangle 186"/>
            <p:cNvSpPr/>
            <p:nvPr/>
          </p:nvSpPr>
          <p:spPr>
            <a:xfrm>
              <a:off x="2683933" y="2261870"/>
              <a:ext cx="152400" cy="152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188" name="Rectangle 187"/>
            <p:cNvSpPr/>
            <p:nvPr/>
          </p:nvSpPr>
          <p:spPr>
            <a:xfrm>
              <a:off x="2683933" y="2434590"/>
              <a:ext cx="152400" cy="152400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189" name="Rectangle 188"/>
            <p:cNvSpPr/>
            <p:nvPr/>
          </p:nvSpPr>
          <p:spPr>
            <a:xfrm>
              <a:off x="2683933" y="2607310"/>
              <a:ext cx="152400" cy="152400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190" name="Rectangle 189"/>
            <p:cNvSpPr/>
            <p:nvPr/>
          </p:nvSpPr>
          <p:spPr>
            <a:xfrm>
              <a:off x="2683933" y="2780030"/>
              <a:ext cx="152400" cy="152400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191" name="Rectangle 190"/>
            <p:cNvSpPr/>
            <p:nvPr/>
          </p:nvSpPr>
          <p:spPr>
            <a:xfrm>
              <a:off x="2683933" y="2952750"/>
              <a:ext cx="152400" cy="152400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192" name="Rectangle 191"/>
            <p:cNvSpPr/>
            <p:nvPr/>
          </p:nvSpPr>
          <p:spPr>
            <a:xfrm>
              <a:off x="2683933" y="3125470"/>
              <a:ext cx="152400" cy="152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193" name="Rectangle 192"/>
            <p:cNvSpPr/>
            <p:nvPr/>
          </p:nvSpPr>
          <p:spPr>
            <a:xfrm>
              <a:off x="2683933" y="3298190"/>
              <a:ext cx="152400" cy="152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194" name="Rectangle 193"/>
            <p:cNvSpPr/>
            <p:nvPr/>
          </p:nvSpPr>
          <p:spPr>
            <a:xfrm>
              <a:off x="2853266" y="1743710"/>
              <a:ext cx="152400" cy="152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195" name="Rectangle 194"/>
            <p:cNvSpPr/>
            <p:nvPr/>
          </p:nvSpPr>
          <p:spPr>
            <a:xfrm>
              <a:off x="2853266" y="1916430"/>
              <a:ext cx="152400" cy="152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196" name="Rectangle 195"/>
            <p:cNvSpPr/>
            <p:nvPr/>
          </p:nvSpPr>
          <p:spPr>
            <a:xfrm>
              <a:off x="2853266" y="2089150"/>
              <a:ext cx="152400" cy="152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197" name="Rectangle 196"/>
            <p:cNvSpPr/>
            <p:nvPr/>
          </p:nvSpPr>
          <p:spPr>
            <a:xfrm>
              <a:off x="2853266" y="2261870"/>
              <a:ext cx="152400" cy="152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198" name="Rectangle 197"/>
            <p:cNvSpPr/>
            <p:nvPr/>
          </p:nvSpPr>
          <p:spPr>
            <a:xfrm>
              <a:off x="2853266" y="2434590"/>
              <a:ext cx="152400" cy="152400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199" name="Rectangle 198"/>
            <p:cNvSpPr/>
            <p:nvPr/>
          </p:nvSpPr>
          <p:spPr>
            <a:xfrm>
              <a:off x="2853266" y="2607310"/>
              <a:ext cx="152400" cy="152400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200" name="Rectangle 199"/>
            <p:cNvSpPr/>
            <p:nvPr/>
          </p:nvSpPr>
          <p:spPr>
            <a:xfrm>
              <a:off x="2853266" y="2780030"/>
              <a:ext cx="152400" cy="152400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201" name="Rectangle 200"/>
            <p:cNvSpPr/>
            <p:nvPr/>
          </p:nvSpPr>
          <p:spPr>
            <a:xfrm>
              <a:off x="2853266" y="2952750"/>
              <a:ext cx="152400" cy="152400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202" name="Rectangle 201"/>
            <p:cNvSpPr/>
            <p:nvPr/>
          </p:nvSpPr>
          <p:spPr>
            <a:xfrm>
              <a:off x="2853266" y="3125470"/>
              <a:ext cx="152400" cy="152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203" name="Rectangle 202"/>
            <p:cNvSpPr/>
            <p:nvPr/>
          </p:nvSpPr>
          <p:spPr>
            <a:xfrm>
              <a:off x="2853266" y="3298190"/>
              <a:ext cx="152400" cy="152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204" name="Rectangle 203"/>
            <p:cNvSpPr/>
            <p:nvPr/>
          </p:nvSpPr>
          <p:spPr>
            <a:xfrm>
              <a:off x="3022599" y="1743710"/>
              <a:ext cx="152400" cy="152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205" name="Rectangle 204"/>
            <p:cNvSpPr/>
            <p:nvPr/>
          </p:nvSpPr>
          <p:spPr>
            <a:xfrm>
              <a:off x="3022599" y="1916430"/>
              <a:ext cx="152400" cy="152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206" name="Rectangle 205"/>
            <p:cNvSpPr/>
            <p:nvPr/>
          </p:nvSpPr>
          <p:spPr>
            <a:xfrm>
              <a:off x="3022599" y="2089150"/>
              <a:ext cx="152400" cy="152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207" name="Rectangle 206"/>
            <p:cNvSpPr/>
            <p:nvPr/>
          </p:nvSpPr>
          <p:spPr>
            <a:xfrm>
              <a:off x="3022599" y="2261870"/>
              <a:ext cx="152400" cy="152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208" name="Rectangle 207"/>
            <p:cNvSpPr/>
            <p:nvPr/>
          </p:nvSpPr>
          <p:spPr>
            <a:xfrm>
              <a:off x="3022599" y="2434590"/>
              <a:ext cx="152400" cy="152400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209" name="Rectangle 208"/>
            <p:cNvSpPr/>
            <p:nvPr/>
          </p:nvSpPr>
          <p:spPr>
            <a:xfrm>
              <a:off x="3022599" y="2607310"/>
              <a:ext cx="152400" cy="152400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210" name="Rectangle 209"/>
            <p:cNvSpPr/>
            <p:nvPr/>
          </p:nvSpPr>
          <p:spPr>
            <a:xfrm>
              <a:off x="3022599" y="2780030"/>
              <a:ext cx="152400" cy="152400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211" name="Rectangle 210"/>
            <p:cNvSpPr/>
            <p:nvPr/>
          </p:nvSpPr>
          <p:spPr>
            <a:xfrm>
              <a:off x="3022599" y="2952750"/>
              <a:ext cx="152400" cy="152400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212" name="Rectangle 211"/>
            <p:cNvSpPr/>
            <p:nvPr/>
          </p:nvSpPr>
          <p:spPr>
            <a:xfrm>
              <a:off x="3022599" y="3125470"/>
              <a:ext cx="152400" cy="152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213" name="Rectangle 212"/>
            <p:cNvSpPr/>
            <p:nvPr/>
          </p:nvSpPr>
          <p:spPr>
            <a:xfrm>
              <a:off x="3022599" y="3298190"/>
              <a:ext cx="152400" cy="152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214" name="Rectangle 213"/>
            <p:cNvSpPr/>
            <p:nvPr/>
          </p:nvSpPr>
          <p:spPr>
            <a:xfrm>
              <a:off x="3191932" y="1743710"/>
              <a:ext cx="152400" cy="152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215" name="Rectangle 214"/>
            <p:cNvSpPr/>
            <p:nvPr/>
          </p:nvSpPr>
          <p:spPr>
            <a:xfrm>
              <a:off x="3191932" y="1916430"/>
              <a:ext cx="152400" cy="152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216" name="Rectangle 215"/>
            <p:cNvSpPr/>
            <p:nvPr/>
          </p:nvSpPr>
          <p:spPr>
            <a:xfrm>
              <a:off x="3191932" y="2089150"/>
              <a:ext cx="152400" cy="152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217" name="Rectangle 216"/>
            <p:cNvSpPr/>
            <p:nvPr/>
          </p:nvSpPr>
          <p:spPr>
            <a:xfrm>
              <a:off x="3191932" y="2261870"/>
              <a:ext cx="152400" cy="152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218" name="Rectangle 217"/>
            <p:cNvSpPr/>
            <p:nvPr/>
          </p:nvSpPr>
          <p:spPr>
            <a:xfrm>
              <a:off x="3191932" y="2434590"/>
              <a:ext cx="152400" cy="152400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219" name="Rectangle 218"/>
            <p:cNvSpPr/>
            <p:nvPr/>
          </p:nvSpPr>
          <p:spPr>
            <a:xfrm>
              <a:off x="3191932" y="2607310"/>
              <a:ext cx="152400" cy="152400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220" name="Rectangle 219"/>
            <p:cNvSpPr/>
            <p:nvPr/>
          </p:nvSpPr>
          <p:spPr>
            <a:xfrm>
              <a:off x="3191932" y="2780030"/>
              <a:ext cx="152400" cy="152400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221" name="Rectangle 220"/>
            <p:cNvSpPr/>
            <p:nvPr/>
          </p:nvSpPr>
          <p:spPr>
            <a:xfrm>
              <a:off x="3191932" y="2952750"/>
              <a:ext cx="152400" cy="152400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222" name="Rectangle 221"/>
            <p:cNvSpPr/>
            <p:nvPr/>
          </p:nvSpPr>
          <p:spPr>
            <a:xfrm>
              <a:off x="3191932" y="3125470"/>
              <a:ext cx="152400" cy="152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223" name="Rectangle 222"/>
            <p:cNvSpPr/>
            <p:nvPr/>
          </p:nvSpPr>
          <p:spPr>
            <a:xfrm>
              <a:off x="3191932" y="3298190"/>
              <a:ext cx="152400" cy="152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224" name="Rectangle 223"/>
            <p:cNvSpPr/>
            <p:nvPr/>
          </p:nvSpPr>
          <p:spPr>
            <a:xfrm>
              <a:off x="3361265" y="1743710"/>
              <a:ext cx="152400" cy="152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225" name="Rectangle 224"/>
            <p:cNvSpPr/>
            <p:nvPr/>
          </p:nvSpPr>
          <p:spPr>
            <a:xfrm>
              <a:off x="3361265" y="1916430"/>
              <a:ext cx="152400" cy="152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226" name="Rectangle 225"/>
            <p:cNvSpPr/>
            <p:nvPr/>
          </p:nvSpPr>
          <p:spPr>
            <a:xfrm>
              <a:off x="3361265" y="2089150"/>
              <a:ext cx="152400" cy="152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227" name="Rectangle 226"/>
            <p:cNvSpPr/>
            <p:nvPr/>
          </p:nvSpPr>
          <p:spPr>
            <a:xfrm>
              <a:off x="3361265" y="2261870"/>
              <a:ext cx="152400" cy="152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228" name="Rectangle 227"/>
            <p:cNvSpPr/>
            <p:nvPr/>
          </p:nvSpPr>
          <p:spPr>
            <a:xfrm>
              <a:off x="3361265" y="2434590"/>
              <a:ext cx="152400" cy="152400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229" name="Rectangle 228"/>
            <p:cNvSpPr/>
            <p:nvPr/>
          </p:nvSpPr>
          <p:spPr>
            <a:xfrm>
              <a:off x="3361265" y="2607310"/>
              <a:ext cx="152400" cy="152400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230" name="Rectangle 229"/>
            <p:cNvSpPr/>
            <p:nvPr/>
          </p:nvSpPr>
          <p:spPr>
            <a:xfrm>
              <a:off x="3361265" y="2780030"/>
              <a:ext cx="152400" cy="152400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231" name="Rectangle 230"/>
            <p:cNvSpPr/>
            <p:nvPr/>
          </p:nvSpPr>
          <p:spPr>
            <a:xfrm>
              <a:off x="3361265" y="2952750"/>
              <a:ext cx="152400" cy="152400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232" name="Rectangle 231"/>
            <p:cNvSpPr/>
            <p:nvPr/>
          </p:nvSpPr>
          <p:spPr>
            <a:xfrm>
              <a:off x="3361265" y="3125470"/>
              <a:ext cx="152400" cy="152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233" name="Rectangle 232"/>
            <p:cNvSpPr/>
            <p:nvPr/>
          </p:nvSpPr>
          <p:spPr>
            <a:xfrm>
              <a:off x="3361265" y="3298190"/>
              <a:ext cx="152400" cy="152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234" name="Rectangle 233"/>
            <p:cNvSpPr/>
            <p:nvPr/>
          </p:nvSpPr>
          <p:spPr>
            <a:xfrm>
              <a:off x="3530598" y="1743710"/>
              <a:ext cx="152400" cy="152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235" name="Rectangle 234"/>
            <p:cNvSpPr/>
            <p:nvPr/>
          </p:nvSpPr>
          <p:spPr>
            <a:xfrm>
              <a:off x="3530598" y="1916430"/>
              <a:ext cx="152400" cy="152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236" name="Rectangle 235"/>
            <p:cNvSpPr/>
            <p:nvPr/>
          </p:nvSpPr>
          <p:spPr>
            <a:xfrm>
              <a:off x="3530598" y="2089150"/>
              <a:ext cx="152400" cy="152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237" name="Rectangle 236"/>
            <p:cNvSpPr/>
            <p:nvPr/>
          </p:nvSpPr>
          <p:spPr>
            <a:xfrm>
              <a:off x="3530598" y="2261870"/>
              <a:ext cx="152400" cy="152400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238" name="Rectangle 237"/>
            <p:cNvSpPr/>
            <p:nvPr/>
          </p:nvSpPr>
          <p:spPr>
            <a:xfrm>
              <a:off x="3530598" y="2434590"/>
              <a:ext cx="152400" cy="152400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239" name="Rectangle 238"/>
            <p:cNvSpPr/>
            <p:nvPr/>
          </p:nvSpPr>
          <p:spPr>
            <a:xfrm>
              <a:off x="3530598" y="2607310"/>
              <a:ext cx="152400" cy="152400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240" name="Rectangle 239"/>
            <p:cNvSpPr/>
            <p:nvPr/>
          </p:nvSpPr>
          <p:spPr>
            <a:xfrm>
              <a:off x="3530598" y="2780030"/>
              <a:ext cx="152400" cy="152400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241" name="Rectangle 240"/>
            <p:cNvSpPr/>
            <p:nvPr/>
          </p:nvSpPr>
          <p:spPr>
            <a:xfrm>
              <a:off x="3530598" y="2952750"/>
              <a:ext cx="152400" cy="152400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242" name="Rectangle 241"/>
            <p:cNvSpPr/>
            <p:nvPr/>
          </p:nvSpPr>
          <p:spPr>
            <a:xfrm>
              <a:off x="3530598" y="3125470"/>
              <a:ext cx="152400" cy="152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243" name="Rectangle 242"/>
            <p:cNvSpPr/>
            <p:nvPr/>
          </p:nvSpPr>
          <p:spPr>
            <a:xfrm>
              <a:off x="3530598" y="3298190"/>
              <a:ext cx="152400" cy="152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244" name="Rectangle 243"/>
            <p:cNvSpPr/>
            <p:nvPr/>
          </p:nvSpPr>
          <p:spPr>
            <a:xfrm>
              <a:off x="3699931" y="1743710"/>
              <a:ext cx="152400" cy="152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245" name="Rectangle 244"/>
            <p:cNvSpPr/>
            <p:nvPr/>
          </p:nvSpPr>
          <p:spPr>
            <a:xfrm>
              <a:off x="3699931" y="1916430"/>
              <a:ext cx="152400" cy="152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246" name="Rectangle 245"/>
            <p:cNvSpPr/>
            <p:nvPr/>
          </p:nvSpPr>
          <p:spPr>
            <a:xfrm>
              <a:off x="3699931" y="2089150"/>
              <a:ext cx="152400" cy="152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247" name="Rectangle 246"/>
            <p:cNvSpPr/>
            <p:nvPr/>
          </p:nvSpPr>
          <p:spPr>
            <a:xfrm>
              <a:off x="3699931" y="2261870"/>
              <a:ext cx="152400" cy="152400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248" name="Rectangle 247"/>
            <p:cNvSpPr/>
            <p:nvPr/>
          </p:nvSpPr>
          <p:spPr>
            <a:xfrm>
              <a:off x="3699931" y="2434590"/>
              <a:ext cx="152400" cy="152400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249" name="Rectangle 248"/>
            <p:cNvSpPr/>
            <p:nvPr/>
          </p:nvSpPr>
          <p:spPr>
            <a:xfrm>
              <a:off x="3699931" y="2607310"/>
              <a:ext cx="152400" cy="152400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250" name="Rectangle 249"/>
            <p:cNvSpPr/>
            <p:nvPr/>
          </p:nvSpPr>
          <p:spPr>
            <a:xfrm>
              <a:off x="3699931" y="2780030"/>
              <a:ext cx="152400" cy="152400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251" name="Rectangle 250"/>
            <p:cNvSpPr/>
            <p:nvPr/>
          </p:nvSpPr>
          <p:spPr>
            <a:xfrm>
              <a:off x="3699931" y="2952750"/>
              <a:ext cx="152400" cy="152400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252" name="Rectangle 251"/>
            <p:cNvSpPr/>
            <p:nvPr/>
          </p:nvSpPr>
          <p:spPr>
            <a:xfrm>
              <a:off x="3699931" y="3125470"/>
              <a:ext cx="152400" cy="152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253" name="Rectangle 252"/>
            <p:cNvSpPr/>
            <p:nvPr/>
          </p:nvSpPr>
          <p:spPr>
            <a:xfrm>
              <a:off x="3699931" y="3298190"/>
              <a:ext cx="152400" cy="152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254" name="Rectangle 253"/>
            <p:cNvSpPr/>
            <p:nvPr/>
          </p:nvSpPr>
          <p:spPr>
            <a:xfrm>
              <a:off x="3869264" y="1743710"/>
              <a:ext cx="152400" cy="152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255" name="Rectangle 254"/>
            <p:cNvSpPr/>
            <p:nvPr/>
          </p:nvSpPr>
          <p:spPr>
            <a:xfrm>
              <a:off x="3869264" y="1916430"/>
              <a:ext cx="152400" cy="152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256" name="Rectangle 255"/>
            <p:cNvSpPr/>
            <p:nvPr/>
          </p:nvSpPr>
          <p:spPr>
            <a:xfrm>
              <a:off x="3869264" y="2089150"/>
              <a:ext cx="152400" cy="152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257" name="Rectangle 256"/>
            <p:cNvSpPr/>
            <p:nvPr/>
          </p:nvSpPr>
          <p:spPr>
            <a:xfrm>
              <a:off x="3869264" y="2261870"/>
              <a:ext cx="152400" cy="152400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258" name="Rectangle 257"/>
            <p:cNvSpPr/>
            <p:nvPr/>
          </p:nvSpPr>
          <p:spPr>
            <a:xfrm>
              <a:off x="3869264" y="2434590"/>
              <a:ext cx="152400" cy="152400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259" name="Rectangle 258"/>
            <p:cNvSpPr/>
            <p:nvPr/>
          </p:nvSpPr>
          <p:spPr>
            <a:xfrm>
              <a:off x="3869264" y="2607310"/>
              <a:ext cx="152400" cy="152400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260" name="Rectangle 259"/>
            <p:cNvSpPr/>
            <p:nvPr/>
          </p:nvSpPr>
          <p:spPr>
            <a:xfrm>
              <a:off x="3869264" y="2780030"/>
              <a:ext cx="152400" cy="152400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261" name="Rectangle 260"/>
            <p:cNvSpPr/>
            <p:nvPr/>
          </p:nvSpPr>
          <p:spPr>
            <a:xfrm>
              <a:off x="3869264" y="2952750"/>
              <a:ext cx="152400" cy="152400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262" name="Rectangle 261"/>
            <p:cNvSpPr/>
            <p:nvPr/>
          </p:nvSpPr>
          <p:spPr>
            <a:xfrm>
              <a:off x="3869264" y="3125470"/>
              <a:ext cx="152400" cy="152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263" name="Rectangle 262"/>
            <p:cNvSpPr/>
            <p:nvPr/>
          </p:nvSpPr>
          <p:spPr>
            <a:xfrm>
              <a:off x="3869264" y="3298190"/>
              <a:ext cx="152400" cy="152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264" name="Rectangle 263"/>
            <p:cNvSpPr/>
            <p:nvPr/>
          </p:nvSpPr>
          <p:spPr>
            <a:xfrm>
              <a:off x="4038600" y="1743710"/>
              <a:ext cx="152400" cy="152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265" name="Rectangle 264"/>
            <p:cNvSpPr/>
            <p:nvPr/>
          </p:nvSpPr>
          <p:spPr>
            <a:xfrm>
              <a:off x="4038600" y="1916430"/>
              <a:ext cx="152400" cy="152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266" name="Rectangle 265"/>
            <p:cNvSpPr/>
            <p:nvPr/>
          </p:nvSpPr>
          <p:spPr>
            <a:xfrm>
              <a:off x="4038600" y="2089150"/>
              <a:ext cx="152400" cy="152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267" name="Rectangle 266"/>
            <p:cNvSpPr/>
            <p:nvPr/>
          </p:nvSpPr>
          <p:spPr>
            <a:xfrm>
              <a:off x="4038600" y="2261870"/>
              <a:ext cx="152400" cy="152400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268" name="Rectangle 267"/>
            <p:cNvSpPr/>
            <p:nvPr/>
          </p:nvSpPr>
          <p:spPr>
            <a:xfrm>
              <a:off x="4038600" y="2434590"/>
              <a:ext cx="152400" cy="152400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269" name="Rectangle 268"/>
            <p:cNvSpPr/>
            <p:nvPr/>
          </p:nvSpPr>
          <p:spPr>
            <a:xfrm>
              <a:off x="4038600" y="2607310"/>
              <a:ext cx="152400" cy="152400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270" name="Rectangle 269"/>
            <p:cNvSpPr/>
            <p:nvPr/>
          </p:nvSpPr>
          <p:spPr>
            <a:xfrm>
              <a:off x="4038600" y="2780030"/>
              <a:ext cx="152400" cy="152400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271" name="Rectangle 270"/>
            <p:cNvSpPr/>
            <p:nvPr/>
          </p:nvSpPr>
          <p:spPr>
            <a:xfrm>
              <a:off x="4038600" y="2952750"/>
              <a:ext cx="152400" cy="152400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272" name="Rectangle 271"/>
            <p:cNvSpPr/>
            <p:nvPr/>
          </p:nvSpPr>
          <p:spPr>
            <a:xfrm>
              <a:off x="4038600" y="3125470"/>
              <a:ext cx="152400" cy="152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273" name="Rectangle 272"/>
            <p:cNvSpPr/>
            <p:nvPr/>
          </p:nvSpPr>
          <p:spPr>
            <a:xfrm>
              <a:off x="4038600" y="3298190"/>
              <a:ext cx="152400" cy="152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</p:grpSp>
      <p:grpSp>
        <p:nvGrpSpPr>
          <p:cNvPr id="6" name="Group 484"/>
          <p:cNvGrpSpPr/>
          <p:nvPr/>
        </p:nvGrpSpPr>
        <p:grpSpPr>
          <a:xfrm>
            <a:off x="690880" y="4858150"/>
            <a:ext cx="2661920" cy="945561"/>
            <a:chOff x="518160" y="3409950"/>
            <a:chExt cx="1996440" cy="709170"/>
          </a:xfrm>
        </p:grpSpPr>
        <p:sp>
          <p:nvSpPr>
            <p:cNvPr id="479" name="TextBox 478"/>
            <p:cNvSpPr txBox="1"/>
            <p:nvPr/>
          </p:nvSpPr>
          <p:spPr>
            <a:xfrm>
              <a:off x="518160" y="3657600"/>
              <a:ext cx="1996440" cy="46152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defTabSz="1219170">
                <a:spcBef>
                  <a:spcPct val="20000"/>
                </a:spcBef>
                <a:defRPr/>
              </a:pPr>
              <a:r>
                <a:rPr lang="en-US" sz="1333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According to 2010 Chinese census data, the minority population is 8.4%  of total population</a:t>
              </a:r>
            </a:p>
          </p:txBody>
        </p:sp>
        <p:sp>
          <p:nvSpPr>
            <p:cNvPr id="480" name="TextBox 479"/>
            <p:cNvSpPr txBox="1"/>
            <p:nvPr/>
          </p:nvSpPr>
          <p:spPr>
            <a:xfrm>
              <a:off x="745127" y="3409950"/>
              <a:ext cx="1542506" cy="215492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spAutoFit/>
            </a:bodyPr>
            <a:lstStyle/>
            <a:p>
              <a:pPr algn="ctr"/>
              <a:r>
                <a:rPr lang="en-US" sz="1867" b="1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Population</a:t>
              </a:r>
            </a:p>
          </p:txBody>
        </p:sp>
      </p:grpSp>
      <p:sp>
        <p:nvSpPr>
          <p:cNvPr id="481" name="Rectangle 480"/>
          <p:cNvSpPr/>
          <p:nvPr/>
        </p:nvSpPr>
        <p:spPr>
          <a:xfrm>
            <a:off x="886173" y="1651450"/>
            <a:ext cx="1239122" cy="738664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US" sz="4800" b="1" dirty="0">
                <a:solidFill>
                  <a:schemeClr val="accent1"/>
                </a:solidFill>
              </a:rPr>
              <a:t>8.4%</a:t>
            </a:r>
            <a:endParaRPr lang="en-US" sz="3200" b="1" dirty="0">
              <a:solidFill>
                <a:schemeClr val="accent1"/>
              </a:solidFill>
            </a:endParaRPr>
          </a:p>
        </p:txBody>
      </p:sp>
      <p:sp>
        <p:nvSpPr>
          <p:cNvPr id="482" name="Rectangle 481"/>
          <p:cNvSpPr/>
          <p:nvPr/>
        </p:nvSpPr>
        <p:spPr>
          <a:xfrm>
            <a:off x="3621849" y="1651450"/>
            <a:ext cx="1551707" cy="738664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US" sz="4800" b="1" dirty="0">
                <a:solidFill>
                  <a:schemeClr val="accent2"/>
                </a:solidFill>
              </a:rPr>
              <a:t>20.1%</a:t>
            </a:r>
            <a:endParaRPr lang="en-US" sz="3200" b="1" dirty="0">
              <a:solidFill>
                <a:schemeClr val="accent2"/>
              </a:solidFill>
            </a:endParaRPr>
          </a:p>
        </p:txBody>
      </p:sp>
      <p:grpSp>
        <p:nvGrpSpPr>
          <p:cNvPr id="9" name="Group 485"/>
          <p:cNvGrpSpPr/>
          <p:nvPr/>
        </p:nvGrpSpPr>
        <p:grpSpPr>
          <a:xfrm>
            <a:off x="3352800" y="4858152"/>
            <a:ext cx="2661920" cy="1355803"/>
            <a:chOff x="518160" y="3409950"/>
            <a:chExt cx="1996440" cy="1016851"/>
          </a:xfrm>
        </p:grpSpPr>
        <p:sp>
          <p:nvSpPr>
            <p:cNvPr id="487" name="TextBox 486"/>
            <p:cNvSpPr txBox="1"/>
            <p:nvPr/>
          </p:nvSpPr>
          <p:spPr>
            <a:xfrm>
              <a:off x="518160" y="3657600"/>
              <a:ext cx="1996440" cy="76920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defTabSz="1219170">
                <a:spcBef>
                  <a:spcPct val="20000"/>
                </a:spcBef>
                <a:defRPr/>
              </a:pPr>
              <a:r>
                <a:rPr lang="en-US" sz="1333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According to 2010 Chinese census data, there are 20.1% county level units that minority population is more than 25% </a:t>
              </a:r>
              <a:r>
                <a:rPr lang="en-US" altLang="zh-CN" sz="1333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in the all 2982 county level units</a:t>
              </a:r>
              <a:endParaRPr lang="en-US" sz="1333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488" name="TextBox 487"/>
            <p:cNvSpPr txBox="1"/>
            <p:nvPr/>
          </p:nvSpPr>
          <p:spPr>
            <a:xfrm>
              <a:off x="745127" y="3409950"/>
              <a:ext cx="1542506" cy="215492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spAutoFit/>
            </a:bodyPr>
            <a:lstStyle/>
            <a:p>
              <a:pPr algn="ctr"/>
              <a:r>
                <a:rPr lang="en-US" sz="1867" b="1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County Level Units</a:t>
              </a:r>
            </a:p>
          </p:txBody>
        </p:sp>
      </p:grpSp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1DCAC2D5-251A-42C6-9A63-BCC27070FF0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4100" y="1319987"/>
            <a:ext cx="5408342" cy="5454914"/>
          </a:xfrm>
          <a:prstGeom prst="rect">
            <a:avLst/>
          </a:prstGeom>
        </p:spPr>
      </p:pic>
      <p:sp>
        <p:nvSpPr>
          <p:cNvPr id="477" name="Rectangle 476">
            <a:extLst>
              <a:ext uri="{FF2B5EF4-FFF2-40B4-BE49-F238E27FC236}">
                <a16:creationId xmlns:a16="http://schemas.microsoft.com/office/drawing/2014/main" xmlns="" id="{40EA92EE-352D-42B0-A11A-2E16283226A5}"/>
              </a:ext>
            </a:extLst>
          </p:cNvPr>
          <p:cNvSpPr/>
          <p:nvPr/>
        </p:nvSpPr>
        <p:spPr>
          <a:xfrm>
            <a:off x="2242108" y="3565833"/>
            <a:ext cx="203200" cy="20320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65372456"/>
      </p:ext>
    </p:extLst>
  </p:cSld>
  <p:clrMapOvr>
    <a:masterClrMapping/>
  </p:clrMapOvr>
  <p:transition advTm="3000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No Religion Population Change in Mainland China</a:t>
            </a:r>
          </a:p>
        </p:txBody>
      </p:sp>
      <p:sp>
        <p:nvSpPr>
          <p:cNvPr id="30" name="Slide Number Placeholder 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6B7D2-B98C-44FD-8D04-7EC62A56497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9" name="Down Arrow 8"/>
          <p:cNvSpPr/>
          <p:nvPr/>
        </p:nvSpPr>
        <p:spPr>
          <a:xfrm>
            <a:off x="8458200" y="4865281"/>
            <a:ext cx="846667" cy="541867"/>
          </a:xfrm>
          <a:prstGeom prst="down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2" name=" 9"/>
          <p:cNvSpPr/>
          <p:nvPr/>
        </p:nvSpPr>
        <p:spPr>
          <a:xfrm>
            <a:off x="6510867" y="2807881"/>
            <a:ext cx="4741333" cy="1930400"/>
          </a:xfrm>
          <a:prstGeom prst="funnel">
            <a:avLst/>
          </a:prstGeom>
          <a:gradFill>
            <a:gsLst>
              <a:gs pos="0">
                <a:schemeClr val="accent1"/>
              </a:gs>
              <a:gs pos="0">
                <a:schemeClr val="accent1">
                  <a:lumMod val="75000"/>
                </a:schemeClr>
              </a:gs>
              <a:gs pos="50000">
                <a:schemeClr val="accent1"/>
              </a:gs>
            </a:gsLst>
            <a:lin ang="0" scaled="0"/>
          </a:gradFill>
          <a:ln>
            <a:noFill/>
          </a:ln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4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48" name="Rounded Rectangle 47"/>
          <p:cNvSpPr/>
          <p:nvPr/>
        </p:nvSpPr>
        <p:spPr bwMode="auto">
          <a:xfrm>
            <a:off x="7181745" y="5509235"/>
            <a:ext cx="3399580" cy="486347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00" b="1" dirty="0">
                <a:solidFill>
                  <a:schemeClr val="bg1">
                    <a:lumMod val="95000"/>
                  </a:schemeClr>
                </a:solidFill>
              </a:rPr>
              <a:t>Data source: Chinese General Social Survey (CGSS), 2006 - 2017</a:t>
            </a:r>
          </a:p>
        </p:txBody>
      </p:sp>
      <p:grpSp>
        <p:nvGrpSpPr>
          <p:cNvPr id="10" name="Group 87"/>
          <p:cNvGrpSpPr/>
          <p:nvPr/>
        </p:nvGrpSpPr>
        <p:grpSpPr>
          <a:xfrm>
            <a:off x="7128410" y="2705795"/>
            <a:ext cx="3421581" cy="719815"/>
            <a:chOff x="609600" y="2841943"/>
            <a:chExt cx="2660838" cy="559774"/>
          </a:xfrm>
        </p:grpSpPr>
        <p:grpSp>
          <p:nvGrpSpPr>
            <p:cNvPr id="11" name="Group 184"/>
            <p:cNvGrpSpPr/>
            <p:nvPr/>
          </p:nvGrpSpPr>
          <p:grpSpPr>
            <a:xfrm>
              <a:off x="609600" y="2841943"/>
              <a:ext cx="260742" cy="559774"/>
              <a:chOff x="6213475" y="1668463"/>
              <a:chExt cx="227013" cy="487362"/>
            </a:xfrm>
            <a:solidFill>
              <a:schemeClr val="accent1"/>
            </a:solidFill>
          </p:grpSpPr>
          <p:sp>
            <p:nvSpPr>
              <p:cNvPr id="80" name="Oval 98"/>
              <p:cNvSpPr>
                <a:spLocks noChangeArrowheads="1"/>
              </p:cNvSpPr>
              <p:nvPr/>
            </p:nvSpPr>
            <p:spPr bwMode="auto">
              <a:xfrm>
                <a:off x="6291263" y="1668463"/>
                <a:ext cx="73025" cy="73025"/>
              </a:xfrm>
              <a:prstGeom prst="ellipse">
                <a:avLst/>
              </a:pr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 dirty="0"/>
              </a:p>
            </p:txBody>
          </p:sp>
          <p:sp>
            <p:nvSpPr>
              <p:cNvPr id="81" name="Freeform 99"/>
              <p:cNvSpPr>
                <a:spLocks/>
              </p:cNvSpPr>
              <p:nvPr/>
            </p:nvSpPr>
            <p:spPr bwMode="auto">
              <a:xfrm>
                <a:off x="6213475" y="1757363"/>
                <a:ext cx="227013" cy="398462"/>
              </a:xfrm>
              <a:custGeom>
                <a:avLst/>
                <a:gdLst/>
                <a:ahLst/>
                <a:cxnLst>
                  <a:cxn ang="0">
                    <a:pos x="87" y="56"/>
                  </a:cxn>
                  <a:cxn ang="0">
                    <a:pos x="71" y="9"/>
                  </a:cxn>
                  <a:cxn ang="0">
                    <a:pos x="61" y="0"/>
                  </a:cxn>
                  <a:cxn ang="0">
                    <a:pos x="26" y="0"/>
                  </a:cxn>
                  <a:cxn ang="0">
                    <a:pos x="18" y="4"/>
                  </a:cxn>
                  <a:cxn ang="0">
                    <a:pos x="17" y="6"/>
                  </a:cxn>
                  <a:cxn ang="0">
                    <a:pos x="17" y="6"/>
                  </a:cxn>
                  <a:cxn ang="0">
                    <a:pos x="16" y="7"/>
                  </a:cxn>
                  <a:cxn ang="0">
                    <a:pos x="1" y="56"/>
                  </a:cxn>
                  <a:cxn ang="0">
                    <a:pos x="5" y="64"/>
                  </a:cxn>
                  <a:cxn ang="0">
                    <a:pos x="13" y="60"/>
                  </a:cxn>
                  <a:cxn ang="0">
                    <a:pos x="25" y="21"/>
                  </a:cxn>
                  <a:cxn ang="0">
                    <a:pos x="26" y="21"/>
                  </a:cxn>
                  <a:cxn ang="0">
                    <a:pos x="27" y="21"/>
                  </a:cxn>
                  <a:cxn ang="0">
                    <a:pos x="9" y="91"/>
                  </a:cxn>
                  <a:cxn ang="0">
                    <a:pos x="28" y="91"/>
                  </a:cxn>
                  <a:cxn ang="0">
                    <a:pos x="28" y="146"/>
                  </a:cxn>
                  <a:cxn ang="0">
                    <a:pos x="35" y="153"/>
                  </a:cxn>
                  <a:cxn ang="0">
                    <a:pos x="42" y="146"/>
                  </a:cxn>
                  <a:cxn ang="0">
                    <a:pos x="42" y="91"/>
                  </a:cxn>
                  <a:cxn ang="0">
                    <a:pos x="46" y="91"/>
                  </a:cxn>
                  <a:cxn ang="0">
                    <a:pos x="46" y="146"/>
                  </a:cxn>
                  <a:cxn ang="0">
                    <a:pos x="54" y="153"/>
                  </a:cxn>
                  <a:cxn ang="0">
                    <a:pos x="61" y="146"/>
                  </a:cxn>
                  <a:cxn ang="0">
                    <a:pos x="61" y="91"/>
                  </a:cxn>
                  <a:cxn ang="0">
                    <a:pos x="80" y="91"/>
                  </a:cxn>
                  <a:cxn ang="0">
                    <a:pos x="60" y="21"/>
                  </a:cxn>
                  <a:cxn ang="0">
                    <a:pos x="61" y="21"/>
                  </a:cxn>
                  <a:cxn ang="0">
                    <a:pos x="62" y="21"/>
                  </a:cxn>
                  <a:cxn ang="0">
                    <a:pos x="75" y="60"/>
                  </a:cxn>
                  <a:cxn ang="0">
                    <a:pos x="83" y="64"/>
                  </a:cxn>
                  <a:cxn ang="0">
                    <a:pos x="87" y="56"/>
                  </a:cxn>
                </a:cxnLst>
                <a:rect l="0" t="0" r="r" b="b"/>
                <a:pathLst>
                  <a:path w="88" h="153">
                    <a:moveTo>
                      <a:pt x="87" y="56"/>
                    </a:moveTo>
                    <a:cubicBezTo>
                      <a:pt x="71" y="9"/>
                      <a:pt x="71" y="9"/>
                      <a:pt x="71" y="9"/>
                    </a:cubicBezTo>
                    <a:cubicBezTo>
                      <a:pt x="71" y="4"/>
                      <a:pt x="67" y="0"/>
                      <a:pt x="61" y="0"/>
                    </a:cubicBezTo>
                    <a:cubicBezTo>
                      <a:pt x="26" y="0"/>
                      <a:pt x="26" y="0"/>
                      <a:pt x="26" y="0"/>
                    </a:cubicBezTo>
                    <a:cubicBezTo>
                      <a:pt x="23" y="0"/>
                      <a:pt x="19" y="1"/>
                      <a:pt x="18" y="4"/>
                    </a:cubicBezTo>
                    <a:cubicBezTo>
                      <a:pt x="17" y="5"/>
                      <a:pt x="17" y="5"/>
                      <a:pt x="17" y="6"/>
                    </a:cubicBezTo>
                    <a:cubicBezTo>
                      <a:pt x="17" y="6"/>
                      <a:pt x="17" y="6"/>
                      <a:pt x="17" y="6"/>
                    </a:cubicBezTo>
                    <a:cubicBezTo>
                      <a:pt x="17" y="7"/>
                      <a:pt x="16" y="7"/>
                      <a:pt x="16" y="7"/>
                    </a:cubicBezTo>
                    <a:cubicBezTo>
                      <a:pt x="1" y="56"/>
                      <a:pt x="1" y="56"/>
                      <a:pt x="1" y="56"/>
                    </a:cubicBezTo>
                    <a:cubicBezTo>
                      <a:pt x="0" y="60"/>
                      <a:pt x="2" y="63"/>
                      <a:pt x="5" y="64"/>
                    </a:cubicBezTo>
                    <a:cubicBezTo>
                      <a:pt x="8" y="65"/>
                      <a:pt x="12" y="63"/>
                      <a:pt x="13" y="60"/>
                    </a:cubicBezTo>
                    <a:cubicBezTo>
                      <a:pt x="25" y="21"/>
                      <a:pt x="25" y="21"/>
                      <a:pt x="25" y="21"/>
                    </a:cubicBezTo>
                    <a:cubicBezTo>
                      <a:pt x="25" y="21"/>
                      <a:pt x="26" y="21"/>
                      <a:pt x="26" y="21"/>
                    </a:cubicBezTo>
                    <a:cubicBezTo>
                      <a:pt x="27" y="21"/>
                      <a:pt x="27" y="21"/>
                      <a:pt x="27" y="21"/>
                    </a:cubicBezTo>
                    <a:cubicBezTo>
                      <a:pt x="9" y="91"/>
                      <a:pt x="9" y="91"/>
                      <a:pt x="9" y="91"/>
                    </a:cubicBezTo>
                    <a:cubicBezTo>
                      <a:pt x="28" y="91"/>
                      <a:pt x="28" y="91"/>
                      <a:pt x="28" y="91"/>
                    </a:cubicBezTo>
                    <a:cubicBezTo>
                      <a:pt x="28" y="146"/>
                      <a:pt x="28" y="146"/>
                      <a:pt x="28" y="146"/>
                    </a:cubicBezTo>
                    <a:cubicBezTo>
                      <a:pt x="28" y="150"/>
                      <a:pt x="31" y="153"/>
                      <a:pt x="35" y="153"/>
                    </a:cubicBezTo>
                    <a:cubicBezTo>
                      <a:pt x="39" y="153"/>
                      <a:pt x="42" y="150"/>
                      <a:pt x="42" y="146"/>
                    </a:cubicBezTo>
                    <a:cubicBezTo>
                      <a:pt x="42" y="91"/>
                      <a:pt x="42" y="91"/>
                      <a:pt x="42" y="91"/>
                    </a:cubicBezTo>
                    <a:cubicBezTo>
                      <a:pt x="46" y="91"/>
                      <a:pt x="46" y="91"/>
                      <a:pt x="46" y="91"/>
                    </a:cubicBezTo>
                    <a:cubicBezTo>
                      <a:pt x="46" y="146"/>
                      <a:pt x="46" y="146"/>
                      <a:pt x="46" y="146"/>
                    </a:cubicBezTo>
                    <a:cubicBezTo>
                      <a:pt x="46" y="150"/>
                      <a:pt x="50" y="153"/>
                      <a:pt x="54" y="153"/>
                    </a:cubicBezTo>
                    <a:cubicBezTo>
                      <a:pt x="58" y="153"/>
                      <a:pt x="61" y="150"/>
                      <a:pt x="61" y="146"/>
                    </a:cubicBezTo>
                    <a:cubicBezTo>
                      <a:pt x="61" y="91"/>
                      <a:pt x="61" y="91"/>
                      <a:pt x="61" y="91"/>
                    </a:cubicBezTo>
                    <a:cubicBezTo>
                      <a:pt x="80" y="91"/>
                      <a:pt x="80" y="91"/>
                      <a:pt x="80" y="91"/>
                    </a:cubicBezTo>
                    <a:cubicBezTo>
                      <a:pt x="60" y="21"/>
                      <a:pt x="60" y="21"/>
                      <a:pt x="60" y="21"/>
                    </a:cubicBezTo>
                    <a:cubicBezTo>
                      <a:pt x="61" y="21"/>
                      <a:pt x="61" y="21"/>
                      <a:pt x="61" y="21"/>
                    </a:cubicBezTo>
                    <a:cubicBezTo>
                      <a:pt x="62" y="21"/>
                      <a:pt x="62" y="21"/>
                      <a:pt x="62" y="21"/>
                    </a:cubicBezTo>
                    <a:cubicBezTo>
                      <a:pt x="75" y="60"/>
                      <a:pt x="75" y="60"/>
                      <a:pt x="75" y="60"/>
                    </a:cubicBezTo>
                    <a:cubicBezTo>
                      <a:pt x="77" y="63"/>
                      <a:pt x="80" y="65"/>
                      <a:pt x="83" y="64"/>
                    </a:cubicBezTo>
                    <a:cubicBezTo>
                      <a:pt x="87" y="63"/>
                      <a:pt x="88" y="59"/>
                      <a:pt x="87" y="56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 dirty="0"/>
              </a:p>
            </p:txBody>
          </p:sp>
        </p:grpSp>
        <p:grpSp>
          <p:nvGrpSpPr>
            <p:cNvPr id="13" name="Group 184"/>
            <p:cNvGrpSpPr/>
            <p:nvPr/>
          </p:nvGrpSpPr>
          <p:grpSpPr>
            <a:xfrm>
              <a:off x="876277" y="2841943"/>
              <a:ext cx="260742" cy="559774"/>
              <a:chOff x="6213475" y="1668463"/>
              <a:chExt cx="227013" cy="487362"/>
            </a:xfrm>
            <a:solidFill>
              <a:schemeClr val="accent1"/>
            </a:solidFill>
          </p:grpSpPr>
          <p:sp>
            <p:nvSpPr>
              <p:cNvPr id="78" name="Oval 98"/>
              <p:cNvSpPr>
                <a:spLocks noChangeArrowheads="1"/>
              </p:cNvSpPr>
              <p:nvPr/>
            </p:nvSpPr>
            <p:spPr bwMode="auto">
              <a:xfrm>
                <a:off x="6291263" y="1668463"/>
                <a:ext cx="73025" cy="73025"/>
              </a:xfrm>
              <a:prstGeom prst="ellipse">
                <a:avLst/>
              </a:pr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 dirty="0"/>
              </a:p>
            </p:txBody>
          </p:sp>
          <p:sp>
            <p:nvSpPr>
              <p:cNvPr id="79" name="Freeform 99"/>
              <p:cNvSpPr>
                <a:spLocks/>
              </p:cNvSpPr>
              <p:nvPr/>
            </p:nvSpPr>
            <p:spPr bwMode="auto">
              <a:xfrm>
                <a:off x="6213475" y="1757363"/>
                <a:ext cx="227013" cy="398462"/>
              </a:xfrm>
              <a:custGeom>
                <a:avLst/>
                <a:gdLst/>
                <a:ahLst/>
                <a:cxnLst>
                  <a:cxn ang="0">
                    <a:pos x="87" y="56"/>
                  </a:cxn>
                  <a:cxn ang="0">
                    <a:pos x="71" y="9"/>
                  </a:cxn>
                  <a:cxn ang="0">
                    <a:pos x="61" y="0"/>
                  </a:cxn>
                  <a:cxn ang="0">
                    <a:pos x="26" y="0"/>
                  </a:cxn>
                  <a:cxn ang="0">
                    <a:pos x="18" y="4"/>
                  </a:cxn>
                  <a:cxn ang="0">
                    <a:pos x="17" y="6"/>
                  </a:cxn>
                  <a:cxn ang="0">
                    <a:pos x="17" y="6"/>
                  </a:cxn>
                  <a:cxn ang="0">
                    <a:pos x="16" y="7"/>
                  </a:cxn>
                  <a:cxn ang="0">
                    <a:pos x="1" y="56"/>
                  </a:cxn>
                  <a:cxn ang="0">
                    <a:pos x="5" y="64"/>
                  </a:cxn>
                  <a:cxn ang="0">
                    <a:pos x="13" y="60"/>
                  </a:cxn>
                  <a:cxn ang="0">
                    <a:pos x="25" y="21"/>
                  </a:cxn>
                  <a:cxn ang="0">
                    <a:pos x="26" y="21"/>
                  </a:cxn>
                  <a:cxn ang="0">
                    <a:pos x="27" y="21"/>
                  </a:cxn>
                  <a:cxn ang="0">
                    <a:pos x="9" y="91"/>
                  </a:cxn>
                  <a:cxn ang="0">
                    <a:pos x="28" y="91"/>
                  </a:cxn>
                  <a:cxn ang="0">
                    <a:pos x="28" y="146"/>
                  </a:cxn>
                  <a:cxn ang="0">
                    <a:pos x="35" y="153"/>
                  </a:cxn>
                  <a:cxn ang="0">
                    <a:pos x="42" y="146"/>
                  </a:cxn>
                  <a:cxn ang="0">
                    <a:pos x="42" y="91"/>
                  </a:cxn>
                  <a:cxn ang="0">
                    <a:pos x="46" y="91"/>
                  </a:cxn>
                  <a:cxn ang="0">
                    <a:pos x="46" y="146"/>
                  </a:cxn>
                  <a:cxn ang="0">
                    <a:pos x="54" y="153"/>
                  </a:cxn>
                  <a:cxn ang="0">
                    <a:pos x="61" y="146"/>
                  </a:cxn>
                  <a:cxn ang="0">
                    <a:pos x="61" y="91"/>
                  </a:cxn>
                  <a:cxn ang="0">
                    <a:pos x="80" y="91"/>
                  </a:cxn>
                  <a:cxn ang="0">
                    <a:pos x="60" y="21"/>
                  </a:cxn>
                  <a:cxn ang="0">
                    <a:pos x="61" y="21"/>
                  </a:cxn>
                  <a:cxn ang="0">
                    <a:pos x="62" y="21"/>
                  </a:cxn>
                  <a:cxn ang="0">
                    <a:pos x="75" y="60"/>
                  </a:cxn>
                  <a:cxn ang="0">
                    <a:pos x="83" y="64"/>
                  </a:cxn>
                  <a:cxn ang="0">
                    <a:pos x="87" y="56"/>
                  </a:cxn>
                </a:cxnLst>
                <a:rect l="0" t="0" r="r" b="b"/>
                <a:pathLst>
                  <a:path w="88" h="153">
                    <a:moveTo>
                      <a:pt x="87" y="56"/>
                    </a:moveTo>
                    <a:cubicBezTo>
                      <a:pt x="71" y="9"/>
                      <a:pt x="71" y="9"/>
                      <a:pt x="71" y="9"/>
                    </a:cubicBezTo>
                    <a:cubicBezTo>
                      <a:pt x="71" y="4"/>
                      <a:pt x="67" y="0"/>
                      <a:pt x="61" y="0"/>
                    </a:cubicBezTo>
                    <a:cubicBezTo>
                      <a:pt x="26" y="0"/>
                      <a:pt x="26" y="0"/>
                      <a:pt x="26" y="0"/>
                    </a:cubicBezTo>
                    <a:cubicBezTo>
                      <a:pt x="23" y="0"/>
                      <a:pt x="19" y="1"/>
                      <a:pt x="18" y="4"/>
                    </a:cubicBezTo>
                    <a:cubicBezTo>
                      <a:pt x="17" y="5"/>
                      <a:pt x="17" y="5"/>
                      <a:pt x="17" y="6"/>
                    </a:cubicBezTo>
                    <a:cubicBezTo>
                      <a:pt x="17" y="6"/>
                      <a:pt x="17" y="6"/>
                      <a:pt x="17" y="6"/>
                    </a:cubicBezTo>
                    <a:cubicBezTo>
                      <a:pt x="17" y="7"/>
                      <a:pt x="16" y="7"/>
                      <a:pt x="16" y="7"/>
                    </a:cubicBezTo>
                    <a:cubicBezTo>
                      <a:pt x="1" y="56"/>
                      <a:pt x="1" y="56"/>
                      <a:pt x="1" y="56"/>
                    </a:cubicBezTo>
                    <a:cubicBezTo>
                      <a:pt x="0" y="60"/>
                      <a:pt x="2" y="63"/>
                      <a:pt x="5" y="64"/>
                    </a:cubicBezTo>
                    <a:cubicBezTo>
                      <a:pt x="8" y="65"/>
                      <a:pt x="12" y="63"/>
                      <a:pt x="13" y="60"/>
                    </a:cubicBezTo>
                    <a:cubicBezTo>
                      <a:pt x="25" y="21"/>
                      <a:pt x="25" y="21"/>
                      <a:pt x="25" y="21"/>
                    </a:cubicBezTo>
                    <a:cubicBezTo>
                      <a:pt x="25" y="21"/>
                      <a:pt x="26" y="21"/>
                      <a:pt x="26" y="21"/>
                    </a:cubicBezTo>
                    <a:cubicBezTo>
                      <a:pt x="27" y="21"/>
                      <a:pt x="27" y="21"/>
                      <a:pt x="27" y="21"/>
                    </a:cubicBezTo>
                    <a:cubicBezTo>
                      <a:pt x="9" y="91"/>
                      <a:pt x="9" y="91"/>
                      <a:pt x="9" y="91"/>
                    </a:cubicBezTo>
                    <a:cubicBezTo>
                      <a:pt x="28" y="91"/>
                      <a:pt x="28" y="91"/>
                      <a:pt x="28" y="91"/>
                    </a:cubicBezTo>
                    <a:cubicBezTo>
                      <a:pt x="28" y="146"/>
                      <a:pt x="28" y="146"/>
                      <a:pt x="28" y="146"/>
                    </a:cubicBezTo>
                    <a:cubicBezTo>
                      <a:pt x="28" y="150"/>
                      <a:pt x="31" y="153"/>
                      <a:pt x="35" y="153"/>
                    </a:cubicBezTo>
                    <a:cubicBezTo>
                      <a:pt x="39" y="153"/>
                      <a:pt x="42" y="150"/>
                      <a:pt x="42" y="146"/>
                    </a:cubicBezTo>
                    <a:cubicBezTo>
                      <a:pt x="42" y="91"/>
                      <a:pt x="42" y="91"/>
                      <a:pt x="42" y="91"/>
                    </a:cubicBezTo>
                    <a:cubicBezTo>
                      <a:pt x="46" y="91"/>
                      <a:pt x="46" y="91"/>
                      <a:pt x="46" y="91"/>
                    </a:cubicBezTo>
                    <a:cubicBezTo>
                      <a:pt x="46" y="146"/>
                      <a:pt x="46" y="146"/>
                      <a:pt x="46" y="146"/>
                    </a:cubicBezTo>
                    <a:cubicBezTo>
                      <a:pt x="46" y="150"/>
                      <a:pt x="50" y="153"/>
                      <a:pt x="54" y="153"/>
                    </a:cubicBezTo>
                    <a:cubicBezTo>
                      <a:pt x="58" y="153"/>
                      <a:pt x="61" y="150"/>
                      <a:pt x="61" y="146"/>
                    </a:cubicBezTo>
                    <a:cubicBezTo>
                      <a:pt x="61" y="91"/>
                      <a:pt x="61" y="91"/>
                      <a:pt x="61" y="91"/>
                    </a:cubicBezTo>
                    <a:cubicBezTo>
                      <a:pt x="80" y="91"/>
                      <a:pt x="80" y="91"/>
                      <a:pt x="80" y="91"/>
                    </a:cubicBezTo>
                    <a:cubicBezTo>
                      <a:pt x="60" y="21"/>
                      <a:pt x="60" y="21"/>
                      <a:pt x="60" y="21"/>
                    </a:cubicBezTo>
                    <a:cubicBezTo>
                      <a:pt x="61" y="21"/>
                      <a:pt x="61" y="21"/>
                      <a:pt x="61" y="21"/>
                    </a:cubicBezTo>
                    <a:cubicBezTo>
                      <a:pt x="62" y="21"/>
                      <a:pt x="62" y="21"/>
                      <a:pt x="62" y="21"/>
                    </a:cubicBezTo>
                    <a:cubicBezTo>
                      <a:pt x="75" y="60"/>
                      <a:pt x="75" y="60"/>
                      <a:pt x="75" y="60"/>
                    </a:cubicBezTo>
                    <a:cubicBezTo>
                      <a:pt x="77" y="63"/>
                      <a:pt x="80" y="65"/>
                      <a:pt x="83" y="64"/>
                    </a:cubicBezTo>
                    <a:cubicBezTo>
                      <a:pt x="87" y="63"/>
                      <a:pt x="88" y="59"/>
                      <a:pt x="87" y="56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 dirty="0"/>
              </a:p>
            </p:txBody>
          </p:sp>
        </p:grpSp>
        <p:grpSp>
          <p:nvGrpSpPr>
            <p:cNvPr id="14" name="Group 184"/>
            <p:cNvGrpSpPr/>
            <p:nvPr/>
          </p:nvGrpSpPr>
          <p:grpSpPr>
            <a:xfrm>
              <a:off x="1142954" y="2841943"/>
              <a:ext cx="260742" cy="559774"/>
              <a:chOff x="6213475" y="1668463"/>
              <a:chExt cx="227013" cy="487362"/>
            </a:xfrm>
            <a:solidFill>
              <a:schemeClr val="accent1"/>
            </a:solidFill>
          </p:grpSpPr>
          <p:sp>
            <p:nvSpPr>
              <p:cNvPr id="76" name="Oval 98"/>
              <p:cNvSpPr>
                <a:spLocks noChangeArrowheads="1"/>
              </p:cNvSpPr>
              <p:nvPr/>
            </p:nvSpPr>
            <p:spPr bwMode="auto">
              <a:xfrm>
                <a:off x="6291263" y="1668463"/>
                <a:ext cx="73025" cy="73025"/>
              </a:xfrm>
              <a:prstGeom prst="ellipse">
                <a:avLst/>
              </a:pr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 dirty="0"/>
              </a:p>
            </p:txBody>
          </p:sp>
          <p:sp>
            <p:nvSpPr>
              <p:cNvPr id="77" name="Freeform 99"/>
              <p:cNvSpPr>
                <a:spLocks/>
              </p:cNvSpPr>
              <p:nvPr/>
            </p:nvSpPr>
            <p:spPr bwMode="auto">
              <a:xfrm>
                <a:off x="6213475" y="1757363"/>
                <a:ext cx="227013" cy="398462"/>
              </a:xfrm>
              <a:custGeom>
                <a:avLst/>
                <a:gdLst/>
                <a:ahLst/>
                <a:cxnLst>
                  <a:cxn ang="0">
                    <a:pos x="87" y="56"/>
                  </a:cxn>
                  <a:cxn ang="0">
                    <a:pos x="71" y="9"/>
                  </a:cxn>
                  <a:cxn ang="0">
                    <a:pos x="61" y="0"/>
                  </a:cxn>
                  <a:cxn ang="0">
                    <a:pos x="26" y="0"/>
                  </a:cxn>
                  <a:cxn ang="0">
                    <a:pos x="18" y="4"/>
                  </a:cxn>
                  <a:cxn ang="0">
                    <a:pos x="17" y="6"/>
                  </a:cxn>
                  <a:cxn ang="0">
                    <a:pos x="17" y="6"/>
                  </a:cxn>
                  <a:cxn ang="0">
                    <a:pos x="16" y="7"/>
                  </a:cxn>
                  <a:cxn ang="0">
                    <a:pos x="1" y="56"/>
                  </a:cxn>
                  <a:cxn ang="0">
                    <a:pos x="5" y="64"/>
                  </a:cxn>
                  <a:cxn ang="0">
                    <a:pos x="13" y="60"/>
                  </a:cxn>
                  <a:cxn ang="0">
                    <a:pos x="25" y="21"/>
                  </a:cxn>
                  <a:cxn ang="0">
                    <a:pos x="26" y="21"/>
                  </a:cxn>
                  <a:cxn ang="0">
                    <a:pos x="27" y="21"/>
                  </a:cxn>
                  <a:cxn ang="0">
                    <a:pos x="9" y="91"/>
                  </a:cxn>
                  <a:cxn ang="0">
                    <a:pos x="28" y="91"/>
                  </a:cxn>
                  <a:cxn ang="0">
                    <a:pos x="28" y="146"/>
                  </a:cxn>
                  <a:cxn ang="0">
                    <a:pos x="35" y="153"/>
                  </a:cxn>
                  <a:cxn ang="0">
                    <a:pos x="42" y="146"/>
                  </a:cxn>
                  <a:cxn ang="0">
                    <a:pos x="42" y="91"/>
                  </a:cxn>
                  <a:cxn ang="0">
                    <a:pos x="46" y="91"/>
                  </a:cxn>
                  <a:cxn ang="0">
                    <a:pos x="46" y="146"/>
                  </a:cxn>
                  <a:cxn ang="0">
                    <a:pos x="54" y="153"/>
                  </a:cxn>
                  <a:cxn ang="0">
                    <a:pos x="61" y="146"/>
                  </a:cxn>
                  <a:cxn ang="0">
                    <a:pos x="61" y="91"/>
                  </a:cxn>
                  <a:cxn ang="0">
                    <a:pos x="80" y="91"/>
                  </a:cxn>
                  <a:cxn ang="0">
                    <a:pos x="60" y="21"/>
                  </a:cxn>
                  <a:cxn ang="0">
                    <a:pos x="61" y="21"/>
                  </a:cxn>
                  <a:cxn ang="0">
                    <a:pos x="62" y="21"/>
                  </a:cxn>
                  <a:cxn ang="0">
                    <a:pos x="75" y="60"/>
                  </a:cxn>
                  <a:cxn ang="0">
                    <a:pos x="83" y="64"/>
                  </a:cxn>
                  <a:cxn ang="0">
                    <a:pos x="87" y="56"/>
                  </a:cxn>
                </a:cxnLst>
                <a:rect l="0" t="0" r="r" b="b"/>
                <a:pathLst>
                  <a:path w="88" h="153">
                    <a:moveTo>
                      <a:pt x="87" y="56"/>
                    </a:moveTo>
                    <a:cubicBezTo>
                      <a:pt x="71" y="9"/>
                      <a:pt x="71" y="9"/>
                      <a:pt x="71" y="9"/>
                    </a:cubicBezTo>
                    <a:cubicBezTo>
                      <a:pt x="71" y="4"/>
                      <a:pt x="67" y="0"/>
                      <a:pt x="61" y="0"/>
                    </a:cubicBezTo>
                    <a:cubicBezTo>
                      <a:pt x="26" y="0"/>
                      <a:pt x="26" y="0"/>
                      <a:pt x="26" y="0"/>
                    </a:cubicBezTo>
                    <a:cubicBezTo>
                      <a:pt x="23" y="0"/>
                      <a:pt x="19" y="1"/>
                      <a:pt x="18" y="4"/>
                    </a:cubicBezTo>
                    <a:cubicBezTo>
                      <a:pt x="17" y="5"/>
                      <a:pt x="17" y="5"/>
                      <a:pt x="17" y="6"/>
                    </a:cubicBezTo>
                    <a:cubicBezTo>
                      <a:pt x="17" y="6"/>
                      <a:pt x="17" y="6"/>
                      <a:pt x="17" y="6"/>
                    </a:cubicBezTo>
                    <a:cubicBezTo>
                      <a:pt x="17" y="7"/>
                      <a:pt x="16" y="7"/>
                      <a:pt x="16" y="7"/>
                    </a:cubicBezTo>
                    <a:cubicBezTo>
                      <a:pt x="1" y="56"/>
                      <a:pt x="1" y="56"/>
                      <a:pt x="1" y="56"/>
                    </a:cubicBezTo>
                    <a:cubicBezTo>
                      <a:pt x="0" y="60"/>
                      <a:pt x="2" y="63"/>
                      <a:pt x="5" y="64"/>
                    </a:cubicBezTo>
                    <a:cubicBezTo>
                      <a:pt x="8" y="65"/>
                      <a:pt x="12" y="63"/>
                      <a:pt x="13" y="60"/>
                    </a:cubicBezTo>
                    <a:cubicBezTo>
                      <a:pt x="25" y="21"/>
                      <a:pt x="25" y="21"/>
                      <a:pt x="25" y="21"/>
                    </a:cubicBezTo>
                    <a:cubicBezTo>
                      <a:pt x="25" y="21"/>
                      <a:pt x="26" y="21"/>
                      <a:pt x="26" y="21"/>
                    </a:cubicBezTo>
                    <a:cubicBezTo>
                      <a:pt x="27" y="21"/>
                      <a:pt x="27" y="21"/>
                      <a:pt x="27" y="21"/>
                    </a:cubicBezTo>
                    <a:cubicBezTo>
                      <a:pt x="9" y="91"/>
                      <a:pt x="9" y="91"/>
                      <a:pt x="9" y="91"/>
                    </a:cubicBezTo>
                    <a:cubicBezTo>
                      <a:pt x="28" y="91"/>
                      <a:pt x="28" y="91"/>
                      <a:pt x="28" y="91"/>
                    </a:cubicBezTo>
                    <a:cubicBezTo>
                      <a:pt x="28" y="146"/>
                      <a:pt x="28" y="146"/>
                      <a:pt x="28" y="146"/>
                    </a:cubicBezTo>
                    <a:cubicBezTo>
                      <a:pt x="28" y="150"/>
                      <a:pt x="31" y="153"/>
                      <a:pt x="35" y="153"/>
                    </a:cubicBezTo>
                    <a:cubicBezTo>
                      <a:pt x="39" y="153"/>
                      <a:pt x="42" y="150"/>
                      <a:pt x="42" y="146"/>
                    </a:cubicBezTo>
                    <a:cubicBezTo>
                      <a:pt x="42" y="91"/>
                      <a:pt x="42" y="91"/>
                      <a:pt x="42" y="91"/>
                    </a:cubicBezTo>
                    <a:cubicBezTo>
                      <a:pt x="46" y="91"/>
                      <a:pt x="46" y="91"/>
                      <a:pt x="46" y="91"/>
                    </a:cubicBezTo>
                    <a:cubicBezTo>
                      <a:pt x="46" y="146"/>
                      <a:pt x="46" y="146"/>
                      <a:pt x="46" y="146"/>
                    </a:cubicBezTo>
                    <a:cubicBezTo>
                      <a:pt x="46" y="150"/>
                      <a:pt x="50" y="153"/>
                      <a:pt x="54" y="153"/>
                    </a:cubicBezTo>
                    <a:cubicBezTo>
                      <a:pt x="58" y="153"/>
                      <a:pt x="61" y="150"/>
                      <a:pt x="61" y="146"/>
                    </a:cubicBezTo>
                    <a:cubicBezTo>
                      <a:pt x="61" y="91"/>
                      <a:pt x="61" y="91"/>
                      <a:pt x="61" y="91"/>
                    </a:cubicBezTo>
                    <a:cubicBezTo>
                      <a:pt x="80" y="91"/>
                      <a:pt x="80" y="91"/>
                      <a:pt x="80" y="91"/>
                    </a:cubicBezTo>
                    <a:cubicBezTo>
                      <a:pt x="60" y="21"/>
                      <a:pt x="60" y="21"/>
                      <a:pt x="60" y="21"/>
                    </a:cubicBezTo>
                    <a:cubicBezTo>
                      <a:pt x="61" y="21"/>
                      <a:pt x="61" y="21"/>
                      <a:pt x="61" y="21"/>
                    </a:cubicBezTo>
                    <a:cubicBezTo>
                      <a:pt x="62" y="21"/>
                      <a:pt x="62" y="21"/>
                      <a:pt x="62" y="21"/>
                    </a:cubicBezTo>
                    <a:cubicBezTo>
                      <a:pt x="75" y="60"/>
                      <a:pt x="75" y="60"/>
                      <a:pt x="75" y="60"/>
                    </a:cubicBezTo>
                    <a:cubicBezTo>
                      <a:pt x="77" y="63"/>
                      <a:pt x="80" y="65"/>
                      <a:pt x="83" y="64"/>
                    </a:cubicBezTo>
                    <a:cubicBezTo>
                      <a:pt x="87" y="63"/>
                      <a:pt x="88" y="59"/>
                      <a:pt x="87" y="56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 dirty="0"/>
              </a:p>
            </p:txBody>
          </p:sp>
        </p:grpSp>
        <p:grpSp>
          <p:nvGrpSpPr>
            <p:cNvPr id="15" name="Group 184"/>
            <p:cNvGrpSpPr/>
            <p:nvPr/>
          </p:nvGrpSpPr>
          <p:grpSpPr>
            <a:xfrm>
              <a:off x="1409631" y="2841943"/>
              <a:ext cx="260742" cy="559774"/>
              <a:chOff x="6213475" y="1668463"/>
              <a:chExt cx="227013" cy="487362"/>
            </a:xfrm>
            <a:solidFill>
              <a:schemeClr val="accent1"/>
            </a:solidFill>
          </p:grpSpPr>
          <p:sp>
            <p:nvSpPr>
              <p:cNvPr id="74" name="Oval 98"/>
              <p:cNvSpPr>
                <a:spLocks noChangeArrowheads="1"/>
              </p:cNvSpPr>
              <p:nvPr/>
            </p:nvSpPr>
            <p:spPr bwMode="auto">
              <a:xfrm>
                <a:off x="6291263" y="1668463"/>
                <a:ext cx="73025" cy="73025"/>
              </a:xfrm>
              <a:prstGeom prst="ellipse">
                <a:avLst/>
              </a:pr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 dirty="0"/>
              </a:p>
            </p:txBody>
          </p:sp>
          <p:sp>
            <p:nvSpPr>
              <p:cNvPr id="75" name="Freeform 99"/>
              <p:cNvSpPr>
                <a:spLocks/>
              </p:cNvSpPr>
              <p:nvPr/>
            </p:nvSpPr>
            <p:spPr bwMode="auto">
              <a:xfrm>
                <a:off x="6213475" y="1757363"/>
                <a:ext cx="227013" cy="398462"/>
              </a:xfrm>
              <a:custGeom>
                <a:avLst/>
                <a:gdLst/>
                <a:ahLst/>
                <a:cxnLst>
                  <a:cxn ang="0">
                    <a:pos x="87" y="56"/>
                  </a:cxn>
                  <a:cxn ang="0">
                    <a:pos x="71" y="9"/>
                  </a:cxn>
                  <a:cxn ang="0">
                    <a:pos x="61" y="0"/>
                  </a:cxn>
                  <a:cxn ang="0">
                    <a:pos x="26" y="0"/>
                  </a:cxn>
                  <a:cxn ang="0">
                    <a:pos x="18" y="4"/>
                  </a:cxn>
                  <a:cxn ang="0">
                    <a:pos x="17" y="6"/>
                  </a:cxn>
                  <a:cxn ang="0">
                    <a:pos x="17" y="6"/>
                  </a:cxn>
                  <a:cxn ang="0">
                    <a:pos x="16" y="7"/>
                  </a:cxn>
                  <a:cxn ang="0">
                    <a:pos x="1" y="56"/>
                  </a:cxn>
                  <a:cxn ang="0">
                    <a:pos x="5" y="64"/>
                  </a:cxn>
                  <a:cxn ang="0">
                    <a:pos x="13" y="60"/>
                  </a:cxn>
                  <a:cxn ang="0">
                    <a:pos x="25" y="21"/>
                  </a:cxn>
                  <a:cxn ang="0">
                    <a:pos x="26" y="21"/>
                  </a:cxn>
                  <a:cxn ang="0">
                    <a:pos x="27" y="21"/>
                  </a:cxn>
                  <a:cxn ang="0">
                    <a:pos x="9" y="91"/>
                  </a:cxn>
                  <a:cxn ang="0">
                    <a:pos x="28" y="91"/>
                  </a:cxn>
                  <a:cxn ang="0">
                    <a:pos x="28" y="146"/>
                  </a:cxn>
                  <a:cxn ang="0">
                    <a:pos x="35" y="153"/>
                  </a:cxn>
                  <a:cxn ang="0">
                    <a:pos x="42" y="146"/>
                  </a:cxn>
                  <a:cxn ang="0">
                    <a:pos x="42" y="91"/>
                  </a:cxn>
                  <a:cxn ang="0">
                    <a:pos x="46" y="91"/>
                  </a:cxn>
                  <a:cxn ang="0">
                    <a:pos x="46" y="146"/>
                  </a:cxn>
                  <a:cxn ang="0">
                    <a:pos x="54" y="153"/>
                  </a:cxn>
                  <a:cxn ang="0">
                    <a:pos x="61" y="146"/>
                  </a:cxn>
                  <a:cxn ang="0">
                    <a:pos x="61" y="91"/>
                  </a:cxn>
                  <a:cxn ang="0">
                    <a:pos x="80" y="91"/>
                  </a:cxn>
                  <a:cxn ang="0">
                    <a:pos x="60" y="21"/>
                  </a:cxn>
                  <a:cxn ang="0">
                    <a:pos x="61" y="21"/>
                  </a:cxn>
                  <a:cxn ang="0">
                    <a:pos x="62" y="21"/>
                  </a:cxn>
                  <a:cxn ang="0">
                    <a:pos x="75" y="60"/>
                  </a:cxn>
                  <a:cxn ang="0">
                    <a:pos x="83" y="64"/>
                  </a:cxn>
                  <a:cxn ang="0">
                    <a:pos x="87" y="56"/>
                  </a:cxn>
                </a:cxnLst>
                <a:rect l="0" t="0" r="r" b="b"/>
                <a:pathLst>
                  <a:path w="88" h="153">
                    <a:moveTo>
                      <a:pt x="87" y="56"/>
                    </a:moveTo>
                    <a:cubicBezTo>
                      <a:pt x="71" y="9"/>
                      <a:pt x="71" y="9"/>
                      <a:pt x="71" y="9"/>
                    </a:cubicBezTo>
                    <a:cubicBezTo>
                      <a:pt x="71" y="4"/>
                      <a:pt x="67" y="0"/>
                      <a:pt x="61" y="0"/>
                    </a:cubicBezTo>
                    <a:cubicBezTo>
                      <a:pt x="26" y="0"/>
                      <a:pt x="26" y="0"/>
                      <a:pt x="26" y="0"/>
                    </a:cubicBezTo>
                    <a:cubicBezTo>
                      <a:pt x="23" y="0"/>
                      <a:pt x="19" y="1"/>
                      <a:pt x="18" y="4"/>
                    </a:cubicBezTo>
                    <a:cubicBezTo>
                      <a:pt x="17" y="5"/>
                      <a:pt x="17" y="5"/>
                      <a:pt x="17" y="6"/>
                    </a:cubicBezTo>
                    <a:cubicBezTo>
                      <a:pt x="17" y="6"/>
                      <a:pt x="17" y="6"/>
                      <a:pt x="17" y="6"/>
                    </a:cubicBezTo>
                    <a:cubicBezTo>
                      <a:pt x="17" y="7"/>
                      <a:pt x="16" y="7"/>
                      <a:pt x="16" y="7"/>
                    </a:cubicBezTo>
                    <a:cubicBezTo>
                      <a:pt x="1" y="56"/>
                      <a:pt x="1" y="56"/>
                      <a:pt x="1" y="56"/>
                    </a:cubicBezTo>
                    <a:cubicBezTo>
                      <a:pt x="0" y="60"/>
                      <a:pt x="2" y="63"/>
                      <a:pt x="5" y="64"/>
                    </a:cubicBezTo>
                    <a:cubicBezTo>
                      <a:pt x="8" y="65"/>
                      <a:pt x="12" y="63"/>
                      <a:pt x="13" y="60"/>
                    </a:cubicBezTo>
                    <a:cubicBezTo>
                      <a:pt x="25" y="21"/>
                      <a:pt x="25" y="21"/>
                      <a:pt x="25" y="21"/>
                    </a:cubicBezTo>
                    <a:cubicBezTo>
                      <a:pt x="25" y="21"/>
                      <a:pt x="26" y="21"/>
                      <a:pt x="26" y="21"/>
                    </a:cubicBezTo>
                    <a:cubicBezTo>
                      <a:pt x="27" y="21"/>
                      <a:pt x="27" y="21"/>
                      <a:pt x="27" y="21"/>
                    </a:cubicBezTo>
                    <a:cubicBezTo>
                      <a:pt x="9" y="91"/>
                      <a:pt x="9" y="91"/>
                      <a:pt x="9" y="91"/>
                    </a:cubicBezTo>
                    <a:cubicBezTo>
                      <a:pt x="28" y="91"/>
                      <a:pt x="28" y="91"/>
                      <a:pt x="28" y="91"/>
                    </a:cubicBezTo>
                    <a:cubicBezTo>
                      <a:pt x="28" y="146"/>
                      <a:pt x="28" y="146"/>
                      <a:pt x="28" y="146"/>
                    </a:cubicBezTo>
                    <a:cubicBezTo>
                      <a:pt x="28" y="150"/>
                      <a:pt x="31" y="153"/>
                      <a:pt x="35" y="153"/>
                    </a:cubicBezTo>
                    <a:cubicBezTo>
                      <a:pt x="39" y="153"/>
                      <a:pt x="42" y="150"/>
                      <a:pt x="42" y="146"/>
                    </a:cubicBezTo>
                    <a:cubicBezTo>
                      <a:pt x="42" y="91"/>
                      <a:pt x="42" y="91"/>
                      <a:pt x="42" y="91"/>
                    </a:cubicBezTo>
                    <a:cubicBezTo>
                      <a:pt x="46" y="91"/>
                      <a:pt x="46" y="91"/>
                      <a:pt x="46" y="91"/>
                    </a:cubicBezTo>
                    <a:cubicBezTo>
                      <a:pt x="46" y="146"/>
                      <a:pt x="46" y="146"/>
                      <a:pt x="46" y="146"/>
                    </a:cubicBezTo>
                    <a:cubicBezTo>
                      <a:pt x="46" y="150"/>
                      <a:pt x="50" y="153"/>
                      <a:pt x="54" y="153"/>
                    </a:cubicBezTo>
                    <a:cubicBezTo>
                      <a:pt x="58" y="153"/>
                      <a:pt x="61" y="150"/>
                      <a:pt x="61" y="146"/>
                    </a:cubicBezTo>
                    <a:cubicBezTo>
                      <a:pt x="61" y="91"/>
                      <a:pt x="61" y="91"/>
                      <a:pt x="61" y="91"/>
                    </a:cubicBezTo>
                    <a:cubicBezTo>
                      <a:pt x="80" y="91"/>
                      <a:pt x="80" y="91"/>
                      <a:pt x="80" y="91"/>
                    </a:cubicBezTo>
                    <a:cubicBezTo>
                      <a:pt x="60" y="21"/>
                      <a:pt x="60" y="21"/>
                      <a:pt x="60" y="21"/>
                    </a:cubicBezTo>
                    <a:cubicBezTo>
                      <a:pt x="61" y="21"/>
                      <a:pt x="61" y="21"/>
                      <a:pt x="61" y="21"/>
                    </a:cubicBezTo>
                    <a:cubicBezTo>
                      <a:pt x="62" y="21"/>
                      <a:pt x="62" y="21"/>
                      <a:pt x="62" y="21"/>
                    </a:cubicBezTo>
                    <a:cubicBezTo>
                      <a:pt x="75" y="60"/>
                      <a:pt x="75" y="60"/>
                      <a:pt x="75" y="60"/>
                    </a:cubicBezTo>
                    <a:cubicBezTo>
                      <a:pt x="77" y="63"/>
                      <a:pt x="80" y="65"/>
                      <a:pt x="83" y="64"/>
                    </a:cubicBezTo>
                    <a:cubicBezTo>
                      <a:pt x="87" y="63"/>
                      <a:pt x="88" y="59"/>
                      <a:pt x="87" y="56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 dirty="0"/>
              </a:p>
            </p:txBody>
          </p:sp>
        </p:grpSp>
        <p:grpSp>
          <p:nvGrpSpPr>
            <p:cNvPr id="16" name="Group 184"/>
            <p:cNvGrpSpPr/>
            <p:nvPr/>
          </p:nvGrpSpPr>
          <p:grpSpPr>
            <a:xfrm>
              <a:off x="1676308" y="2841943"/>
              <a:ext cx="260742" cy="559774"/>
              <a:chOff x="6213475" y="1668463"/>
              <a:chExt cx="227013" cy="487362"/>
            </a:xfrm>
            <a:solidFill>
              <a:schemeClr val="accent1"/>
            </a:solidFill>
          </p:grpSpPr>
          <p:sp>
            <p:nvSpPr>
              <p:cNvPr id="72" name="Oval 98"/>
              <p:cNvSpPr>
                <a:spLocks noChangeArrowheads="1"/>
              </p:cNvSpPr>
              <p:nvPr/>
            </p:nvSpPr>
            <p:spPr bwMode="auto">
              <a:xfrm>
                <a:off x="6291263" y="1668463"/>
                <a:ext cx="73025" cy="73025"/>
              </a:xfrm>
              <a:prstGeom prst="ellipse">
                <a:avLst/>
              </a:pr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 dirty="0"/>
              </a:p>
            </p:txBody>
          </p:sp>
          <p:sp>
            <p:nvSpPr>
              <p:cNvPr id="73" name="Freeform 99"/>
              <p:cNvSpPr>
                <a:spLocks/>
              </p:cNvSpPr>
              <p:nvPr/>
            </p:nvSpPr>
            <p:spPr bwMode="auto">
              <a:xfrm>
                <a:off x="6213475" y="1757363"/>
                <a:ext cx="227013" cy="398462"/>
              </a:xfrm>
              <a:custGeom>
                <a:avLst/>
                <a:gdLst/>
                <a:ahLst/>
                <a:cxnLst>
                  <a:cxn ang="0">
                    <a:pos x="87" y="56"/>
                  </a:cxn>
                  <a:cxn ang="0">
                    <a:pos x="71" y="9"/>
                  </a:cxn>
                  <a:cxn ang="0">
                    <a:pos x="61" y="0"/>
                  </a:cxn>
                  <a:cxn ang="0">
                    <a:pos x="26" y="0"/>
                  </a:cxn>
                  <a:cxn ang="0">
                    <a:pos x="18" y="4"/>
                  </a:cxn>
                  <a:cxn ang="0">
                    <a:pos x="17" y="6"/>
                  </a:cxn>
                  <a:cxn ang="0">
                    <a:pos x="17" y="6"/>
                  </a:cxn>
                  <a:cxn ang="0">
                    <a:pos x="16" y="7"/>
                  </a:cxn>
                  <a:cxn ang="0">
                    <a:pos x="1" y="56"/>
                  </a:cxn>
                  <a:cxn ang="0">
                    <a:pos x="5" y="64"/>
                  </a:cxn>
                  <a:cxn ang="0">
                    <a:pos x="13" y="60"/>
                  </a:cxn>
                  <a:cxn ang="0">
                    <a:pos x="25" y="21"/>
                  </a:cxn>
                  <a:cxn ang="0">
                    <a:pos x="26" y="21"/>
                  </a:cxn>
                  <a:cxn ang="0">
                    <a:pos x="27" y="21"/>
                  </a:cxn>
                  <a:cxn ang="0">
                    <a:pos x="9" y="91"/>
                  </a:cxn>
                  <a:cxn ang="0">
                    <a:pos x="28" y="91"/>
                  </a:cxn>
                  <a:cxn ang="0">
                    <a:pos x="28" y="146"/>
                  </a:cxn>
                  <a:cxn ang="0">
                    <a:pos x="35" y="153"/>
                  </a:cxn>
                  <a:cxn ang="0">
                    <a:pos x="42" y="146"/>
                  </a:cxn>
                  <a:cxn ang="0">
                    <a:pos x="42" y="91"/>
                  </a:cxn>
                  <a:cxn ang="0">
                    <a:pos x="46" y="91"/>
                  </a:cxn>
                  <a:cxn ang="0">
                    <a:pos x="46" y="146"/>
                  </a:cxn>
                  <a:cxn ang="0">
                    <a:pos x="54" y="153"/>
                  </a:cxn>
                  <a:cxn ang="0">
                    <a:pos x="61" y="146"/>
                  </a:cxn>
                  <a:cxn ang="0">
                    <a:pos x="61" y="91"/>
                  </a:cxn>
                  <a:cxn ang="0">
                    <a:pos x="80" y="91"/>
                  </a:cxn>
                  <a:cxn ang="0">
                    <a:pos x="60" y="21"/>
                  </a:cxn>
                  <a:cxn ang="0">
                    <a:pos x="61" y="21"/>
                  </a:cxn>
                  <a:cxn ang="0">
                    <a:pos x="62" y="21"/>
                  </a:cxn>
                  <a:cxn ang="0">
                    <a:pos x="75" y="60"/>
                  </a:cxn>
                  <a:cxn ang="0">
                    <a:pos x="83" y="64"/>
                  </a:cxn>
                  <a:cxn ang="0">
                    <a:pos x="87" y="56"/>
                  </a:cxn>
                </a:cxnLst>
                <a:rect l="0" t="0" r="r" b="b"/>
                <a:pathLst>
                  <a:path w="88" h="153">
                    <a:moveTo>
                      <a:pt x="87" y="56"/>
                    </a:moveTo>
                    <a:cubicBezTo>
                      <a:pt x="71" y="9"/>
                      <a:pt x="71" y="9"/>
                      <a:pt x="71" y="9"/>
                    </a:cubicBezTo>
                    <a:cubicBezTo>
                      <a:pt x="71" y="4"/>
                      <a:pt x="67" y="0"/>
                      <a:pt x="61" y="0"/>
                    </a:cubicBezTo>
                    <a:cubicBezTo>
                      <a:pt x="26" y="0"/>
                      <a:pt x="26" y="0"/>
                      <a:pt x="26" y="0"/>
                    </a:cubicBezTo>
                    <a:cubicBezTo>
                      <a:pt x="23" y="0"/>
                      <a:pt x="19" y="1"/>
                      <a:pt x="18" y="4"/>
                    </a:cubicBezTo>
                    <a:cubicBezTo>
                      <a:pt x="17" y="5"/>
                      <a:pt x="17" y="5"/>
                      <a:pt x="17" y="6"/>
                    </a:cubicBezTo>
                    <a:cubicBezTo>
                      <a:pt x="17" y="6"/>
                      <a:pt x="17" y="6"/>
                      <a:pt x="17" y="6"/>
                    </a:cubicBezTo>
                    <a:cubicBezTo>
                      <a:pt x="17" y="7"/>
                      <a:pt x="16" y="7"/>
                      <a:pt x="16" y="7"/>
                    </a:cubicBezTo>
                    <a:cubicBezTo>
                      <a:pt x="1" y="56"/>
                      <a:pt x="1" y="56"/>
                      <a:pt x="1" y="56"/>
                    </a:cubicBezTo>
                    <a:cubicBezTo>
                      <a:pt x="0" y="60"/>
                      <a:pt x="2" y="63"/>
                      <a:pt x="5" y="64"/>
                    </a:cubicBezTo>
                    <a:cubicBezTo>
                      <a:pt x="8" y="65"/>
                      <a:pt x="12" y="63"/>
                      <a:pt x="13" y="60"/>
                    </a:cubicBezTo>
                    <a:cubicBezTo>
                      <a:pt x="25" y="21"/>
                      <a:pt x="25" y="21"/>
                      <a:pt x="25" y="21"/>
                    </a:cubicBezTo>
                    <a:cubicBezTo>
                      <a:pt x="25" y="21"/>
                      <a:pt x="26" y="21"/>
                      <a:pt x="26" y="21"/>
                    </a:cubicBezTo>
                    <a:cubicBezTo>
                      <a:pt x="27" y="21"/>
                      <a:pt x="27" y="21"/>
                      <a:pt x="27" y="21"/>
                    </a:cubicBezTo>
                    <a:cubicBezTo>
                      <a:pt x="9" y="91"/>
                      <a:pt x="9" y="91"/>
                      <a:pt x="9" y="91"/>
                    </a:cubicBezTo>
                    <a:cubicBezTo>
                      <a:pt x="28" y="91"/>
                      <a:pt x="28" y="91"/>
                      <a:pt x="28" y="91"/>
                    </a:cubicBezTo>
                    <a:cubicBezTo>
                      <a:pt x="28" y="146"/>
                      <a:pt x="28" y="146"/>
                      <a:pt x="28" y="146"/>
                    </a:cubicBezTo>
                    <a:cubicBezTo>
                      <a:pt x="28" y="150"/>
                      <a:pt x="31" y="153"/>
                      <a:pt x="35" y="153"/>
                    </a:cubicBezTo>
                    <a:cubicBezTo>
                      <a:pt x="39" y="153"/>
                      <a:pt x="42" y="150"/>
                      <a:pt x="42" y="146"/>
                    </a:cubicBezTo>
                    <a:cubicBezTo>
                      <a:pt x="42" y="91"/>
                      <a:pt x="42" y="91"/>
                      <a:pt x="42" y="91"/>
                    </a:cubicBezTo>
                    <a:cubicBezTo>
                      <a:pt x="46" y="91"/>
                      <a:pt x="46" y="91"/>
                      <a:pt x="46" y="91"/>
                    </a:cubicBezTo>
                    <a:cubicBezTo>
                      <a:pt x="46" y="146"/>
                      <a:pt x="46" y="146"/>
                      <a:pt x="46" y="146"/>
                    </a:cubicBezTo>
                    <a:cubicBezTo>
                      <a:pt x="46" y="150"/>
                      <a:pt x="50" y="153"/>
                      <a:pt x="54" y="153"/>
                    </a:cubicBezTo>
                    <a:cubicBezTo>
                      <a:pt x="58" y="153"/>
                      <a:pt x="61" y="150"/>
                      <a:pt x="61" y="146"/>
                    </a:cubicBezTo>
                    <a:cubicBezTo>
                      <a:pt x="61" y="91"/>
                      <a:pt x="61" y="91"/>
                      <a:pt x="61" y="91"/>
                    </a:cubicBezTo>
                    <a:cubicBezTo>
                      <a:pt x="80" y="91"/>
                      <a:pt x="80" y="91"/>
                      <a:pt x="80" y="91"/>
                    </a:cubicBezTo>
                    <a:cubicBezTo>
                      <a:pt x="60" y="21"/>
                      <a:pt x="60" y="21"/>
                      <a:pt x="60" y="21"/>
                    </a:cubicBezTo>
                    <a:cubicBezTo>
                      <a:pt x="61" y="21"/>
                      <a:pt x="61" y="21"/>
                      <a:pt x="61" y="21"/>
                    </a:cubicBezTo>
                    <a:cubicBezTo>
                      <a:pt x="62" y="21"/>
                      <a:pt x="62" y="21"/>
                      <a:pt x="62" y="21"/>
                    </a:cubicBezTo>
                    <a:cubicBezTo>
                      <a:pt x="75" y="60"/>
                      <a:pt x="75" y="60"/>
                      <a:pt x="75" y="60"/>
                    </a:cubicBezTo>
                    <a:cubicBezTo>
                      <a:pt x="77" y="63"/>
                      <a:pt x="80" y="65"/>
                      <a:pt x="83" y="64"/>
                    </a:cubicBezTo>
                    <a:cubicBezTo>
                      <a:pt x="87" y="63"/>
                      <a:pt x="88" y="59"/>
                      <a:pt x="87" y="56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 dirty="0"/>
              </a:p>
            </p:txBody>
          </p:sp>
        </p:grpSp>
        <p:grpSp>
          <p:nvGrpSpPr>
            <p:cNvPr id="17" name="Group 184"/>
            <p:cNvGrpSpPr/>
            <p:nvPr/>
          </p:nvGrpSpPr>
          <p:grpSpPr>
            <a:xfrm>
              <a:off x="1942985" y="2841943"/>
              <a:ext cx="260742" cy="559774"/>
              <a:chOff x="6213475" y="1668463"/>
              <a:chExt cx="227013" cy="487362"/>
            </a:xfrm>
            <a:solidFill>
              <a:schemeClr val="accent1"/>
            </a:solidFill>
          </p:grpSpPr>
          <p:sp>
            <p:nvSpPr>
              <p:cNvPr id="70" name="Oval 98"/>
              <p:cNvSpPr>
                <a:spLocks noChangeArrowheads="1"/>
              </p:cNvSpPr>
              <p:nvPr/>
            </p:nvSpPr>
            <p:spPr bwMode="auto">
              <a:xfrm>
                <a:off x="6291263" y="1668463"/>
                <a:ext cx="73025" cy="73025"/>
              </a:xfrm>
              <a:prstGeom prst="ellipse">
                <a:avLst/>
              </a:pr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 dirty="0"/>
              </a:p>
            </p:txBody>
          </p:sp>
          <p:sp>
            <p:nvSpPr>
              <p:cNvPr id="71" name="Freeform 99"/>
              <p:cNvSpPr>
                <a:spLocks/>
              </p:cNvSpPr>
              <p:nvPr/>
            </p:nvSpPr>
            <p:spPr bwMode="auto">
              <a:xfrm>
                <a:off x="6213475" y="1757363"/>
                <a:ext cx="227013" cy="398462"/>
              </a:xfrm>
              <a:custGeom>
                <a:avLst/>
                <a:gdLst/>
                <a:ahLst/>
                <a:cxnLst>
                  <a:cxn ang="0">
                    <a:pos x="87" y="56"/>
                  </a:cxn>
                  <a:cxn ang="0">
                    <a:pos x="71" y="9"/>
                  </a:cxn>
                  <a:cxn ang="0">
                    <a:pos x="61" y="0"/>
                  </a:cxn>
                  <a:cxn ang="0">
                    <a:pos x="26" y="0"/>
                  </a:cxn>
                  <a:cxn ang="0">
                    <a:pos x="18" y="4"/>
                  </a:cxn>
                  <a:cxn ang="0">
                    <a:pos x="17" y="6"/>
                  </a:cxn>
                  <a:cxn ang="0">
                    <a:pos x="17" y="6"/>
                  </a:cxn>
                  <a:cxn ang="0">
                    <a:pos x="16" y="7"/>
                  </a:cxn>
                  <a:cxn ang="0">
                    <a:pos x="1" y="56"/>
                  </a:cxn>
                  <a:cxn ang="0">
                    <a:pos x="5" y="64"/>
                  </a:cxn>
                  <a:cxn ang="0">
                    <a:pos x="13" y="60"/>
                  </a:cxn>
                  <a:cxn ang="0">
                    <a:pos x="25" y="21"/>
                  </a:cxn>
                  <a:cxn ang="0">
                    <a:pos x="26" y="21"/>
                  </a:cxn>
                  <a:cxn ang="0">
                    <a:pos x="27" y="21"/>
                  </a:cxn>
                  <a:cxn ang="0">
                    <a:pos x="9" y="91"/>
                  </a:cxn>
                  <a:cxn ang="0">
                    <a:pos x="28" y="91"/>
                  </a:cxn>
                  <a:cxn ang="0">
                    <a:pos x="28" y="146"/>
                  </a:cxn>
                  <a:cxn ang="0">
                    <a:pos x="35" y="153"/>
                  </a:cxn>
                  <a:cxn ang="0">
                    <a:pos x="42" y="146"/>
                  </a:cxn>
                  <a:cxn ang="0">
                    <a:pos x="42" y="91"/>
                  </a:cxn>
                  <a:cxn ang="0">
                    <a:pos x="46" y="91"/>
                  </a:cxn>
                  <a:cxn ang="0">
                    <a:pos x="46" y="146"/>
                  </a:cxn>
                  <a:cxn ang="0">
                    <a:pos x="54" y="153"/>
                  </a:cxn>
                  <a:cxn ang="0">
                    <a:pos x="61" y="146"/>
                  </a:cxn>
                  <a:cxn ang="0">
                    <a:pos x="61" y="91"/>
                  </a:cxn>
                  <a:cxn ang="0">
                    <a:pos x="80" y="91"/>
                  </a:cxn>
                  <a:cxn ang="0">
                    <a:pos x="60" y="21"/>
                  </a:cxn>
                  <a:cxn ang="0">
                    <a:pos x="61" y="21"/>
                  </a:cxn>
                  <a:cxn ang="0">
                    <a:pos x="62" y="21"/>
                  </a:cxn>
                  <a:cxn ang="0">
                    <a:pos x="75" y="60"/>
                  </a:cxn>
                  <a:cxn ang="0">
                    <a:pos x="83" y="64"/>
                  </a:cxn>
                  <a:cxn ang="0">
                    <a:pos x="87" y="56"/>
                  </a:cxn>
                </a:cxnLst>
                <a:rect l="0" t="0" r="r" b="b"/>
                <a:pathLst>
                  <a:path w="88" h="153">
                    <a:moveTo>
                      <a:pt x="87" y="56"/>
                    </a:moveTo>
                    <a:cubicBezTo>
                      <a:pt x="71" y="9"/>
                      <a:pt x="71" y="9"/>
                      <a:pt x="71" y="9"/>
                    </a:cubicBezTo>
                    <a:cubicBezTo>
                      <a:pt x="71" y="4"/>
                      <a:pt x="67" y="0"/>
                      <a:pt x="61" y="0"/>
                    </a:cubicBezTo>
                    <a:cubicBezTo>
                      <a:pt x="26" y="0"/>
                      <a:pt x="26" y="0"/>
                      <a:pt x="26" y="0"/>
                    </a:cubicBezTo>
                    <a:cubicBezTo>
                      <a:pt x="23" y="0"/>
                      <a:pt x="19" y="1"/>
                      <a:pt x="18" y="4"/>
                    </a:cubicBezTo>
                    <a:cubicBezTo>
                      <a:pt x="17" y="5"/>
                      <a:pt x="17" y="5"/>
                      <a:pt x="17" y="6"/>
                    </a:cubicBezTo>
                    <a:cubicBezTo>
                      <a:pt x="17" y="6"/>
                      <a:pt x="17" y="6"/>
                      <a:pt x="17" y="6"/>
                    </a:cubicBezTo>
                    <a:cubicBezTo>
                      <a:pt x="17" y="7"/>
                      <a:pt x="16" y="7"/>
                      <a:pt x="16" y="7"/>
                    </a:cubicBezTo>
                    <a:cubicBezTo>
                      <a:pt x="1" y="56"/>
                      <a:pt x="1" y="56"/>
                      <a:pt x="1" y="56"/>
                    </a:cubicBezTo>
                    <a:cubicBezTo>
                      <a:pt x="0" y="60"/>
                      <a:pt x="2" y="63"/>
                      <a:pt x="5" y="64"/>
                    </a:cubicBezTo>
                    <a:cubicBezTo>
                      <a:pt x="8" y="65"/>
                      <a:pt x="12" y="63"/>
                      <a:pt x="13" y="60"/>
                    </a:cubicBezTo>
                    <a:cubicBezTo>
                      <a:pt x="25" y="21"/>
                      <a:pt x="25" y="21"/>
                      <a:pt x="25" y="21"/>
                    </a:cubicBezTo>
                    <a:cubicBezTo>
                      <a:pt x="25" y="21"/>
                      <a:pt x="26" y="21"/>
                      <a:pt x="26" y="21"/>
                    </a:cubicBezTo>
                    <a:cubicBezTo>
                      <a:pt x="27" y="21"/>
                      <a:pt x="27" y="21"/>
                      <a:pt x="27" y="21"/>
                    </a:cubicBezTo>
                    <a:cubicBezTo>
                      <a:pt x="9" y="91"/>
                      <a:pt x="9" y="91"/>
                      <a:pt x="9" y="91"/>
                    </a:cubicBezTo>
                    <a:cubicBezTo>
                      <a:pt x="28" y="91"/>
                      <a:pt x="28" y="91"/>
                      <a:pt x="28" y="91"/>
                    </a:cubicBezTo>
                    <a:cubicBezTo>
                      <a:pt x="28" y="146"/>
                      <a:pt x="28" y="146"/>
                      <a:pt x="28" y="146"/>
                    </a:cubicBezTo>
                    <a:cubicBezTo>
                      <a:pt x="28" y="150"/>
                      <a:pt x="31" y="153"/>
                      <a:pt x="35" y="153"/>
                    </a:cubicBezTo>
                    <a:cubicBezTo>
                      <a:pt x="39" y="153"/>
                      <a:pt x="42" y="150"/>
                      <a:pt x="42" y="146"/>
                    </a:cubicBezTo>
                    <a:cubicBezTo>
                      <a:pt x="42" y="91"/>
                      <a:pt x="42" y="91"/>
                      <a:pt x="42" y="91"/>
                    </a:cubicBezTo>
                    <a:cubicBezTo>
                      <a:pt x="46" y="91"/>
                      <a:pt x="46" y="91"/>
                      <a:pt x="46" y="91"/>
                    </a:cubicBezTo>
                    <a:cubicBezTo>
                      <a:pt x="46" y="146"/>
                      <a:pt x="46" y="146"/>
                      <a:pt x="46" y="146"/>
                    </a:cubicBezTo>
                    <a:cubicBezTo>
                      <a:pt x="46" y="150"/>
                      <a:pt x="50" y="153"/>
                      <a:pt x="54" y="153"/>
                    </a:cubicBezTo>
                    <a:cubicBezTo>
                      <a:pt x="58" y="153"/>
                      <a:pt x="61" y="150"/>
                      <a:pt x="61" y="146"/>
                    </a:cubicBezTo>
                    <a:cubicBezTo>
                      <a:pt x="61" y="91"/>
                      <a:pt x="61" y="91"/>
                      <a:pt x="61" y="91"/>
                    </a:cubicBezTo>
                    <a:cubicBezTo>
                      <a:pt x="80" y="91"/>
                      <a:pt x="80" y="91"/>
                      <a:pt x="80" y="91"/>
                    </a:cubicBezTo>
                    <a:cubicBezTo>
                      <a:pt x="60" y="21"/>
                      <a:pt x="60" y="21"/>
                      <a:pt x="60" y="21"/>
                    </a:cubicBezTo>
                    <a:cubicBezTo>
                      <a:pt x="61" y="21"/>
                      <a:pt x="61" y="21"/>
                      <a:pt x="61" y="21"/>
                    </a:cubicBezTo>
                    <a:cubicBezTo>
                      <a:pt x="62" y="21"/>
                      <a:pt x="62" y="21"/>
                      <a:pt x="62" y="21"/>
                    </a:cubicBezTo>
                    <a:cubicBezTo>
                      <a:pt x="75" y="60"/>
                      <a:pt x="75" y="60"/>
                      <a:pt x="75" y="60"/>
                    </a:cubicBezTo>
                    <a:cubicBezTo>
                      <a:pt x="77" y="63"/>
                      <a:pt x="80" y="65"/>
                      <a:pt x="83" y="64"/>
                    </a:cubicBezTo>
                    <a:cubicBezTo>
                      <a:pt x="87" y="63"/>
                      <a:pt x="88" y="59"/>
                      <a:pt x="87" y="56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 dirty="0"/>
              </a:p>
            </p:txBody>
          </p:sp>
        </p:grpSp>
        <p:grpSp>
          <p:nvGrpSpPr>
            <p:cNvPr id="18" name="Group 184"/>
            <p:cNvGrpSpPr/>
            <p:nvPr/>
          </p:nvGrpSpPr>
          <p:grpSpPr>
            <a:xfrm>
              <a:off x="2209662" y="2841943"/>
              <a:ext cx="260742" cy="559774"/>
              <a:chOff x="6213475" y="1668463"/>
              <a:chExt cx="227013" cy="487362"/>
            </a:xfrm>
            <a:solidFill>
              <a:schemeClr val="accent1"/>
            </a:solidFill>
          </p:grpSpPr>
          <p:sp>
            <p:nvSpPr>
              <p:cNvPr id="68" name="Oval 98"/>
              <p:cNvSpPr>
                <a:spLocks noChangeArrowheads="1"/>
              </p:cNvSpPr>
              <p:nvPr/>
            </p:nvSpPr>
            <p:spPr bwMode="auto">
              <a:xfrm>
                <a:off x="6291263" y="1668463"/>
                <a:ext cx="73025" cy="73025"/>
              </a:xfrm>
              <a:prstGeom prst="ellipse">
                <a:avLst/>
              </a:pr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 dirty="0"/>
              </a:p>
            </p:txBody>
          </p:sp>
          <p:sp>
            <p:nvSpPr>
              <p:cNvPr id="69" name="Freeform 99"/>
              <p:cNvSpPr>
                <a:spLocks/>
              </p:cNvSpPr>
              <p:nvPr/>
            </p:nvSpPr>
            <p:spPr bwMode="auto">
              <a:xfrm>
                <a:off x="6213475" y="1757363"/>
                <a:ext cx="227013" cy="398462"/>
              </a:xfrm>
              <a:custGeom>
                <a:avLst/>
                <a:gdLst/>
                <a:ahLst/>
                <a:cxnLst>
                  <a:cxn ang="0">
                    <a:pos x="87" y="56"/>
                  </a:cxn>
                  <a:cxn ang="0">
                    <a:pos x="71" y="9"/>
                  </a:cxn>
                  <a:cxn ang="0">
                    <a:pos x="61" y="0"/>
                  </a:cxn>
                  <a:cxn ang="0">
                    <a:pos x="26" y="0"/>
                  </a:cxn>
                  <a:cxn ang="0">
                    <a:pos x="18" y="4"/>
                  </a:cxn>
                  <a:cxn ang="0">
                    <a:pos x="17" y="6"/>
                  </a:cxn>
                  <a:cxn ang="0">
                    <a:pos x="17" y="6"/>
                  </a:cxn>
                  <a:cxn ang="0">
                    <a:pos x="16" y="7"/>
                  </a:cxn>
                  <a:cxn ang="0">
                    <a:pos x="1" y="56"/>
                  </a:cxn>
                  <a:cxn ang="0">
                    <a:pos x="5" y="64"/>
                  </a:cxn>
                  <a:cxn ang="0">
                    <a:pos x="13" y="60"/>
                  </a:cxn>
                  <a:cxn ang="0">
                    <a:pos x="25" y="21"/>
                  </a:cxn>
                  <a:cxn ang="0">
                    <a:pos x="26" y="21"/>
                  </a:cxn>
                  <a:cxn ang="0">
                    <a:pos x="27" y="21"/>
                  </a:cxn>
                  <a:cxn ang="0">
                    <a:pos x="9" y="91"/>
                  </a:cxn>
                  <a:cxn ang="0">
                    <a:pos x="28" y="91"/>
                  </a:cxn>
                  <a:cxn ang="0">
                    <a:pos x="28" y="146"/>
                  </a:cxn>
                  <a:cxn ang="0">
                    <a:pos x="35" y="153"/>
                  </a:cxn>
                  <a:cxn ang="0">
                    <a:pos x="42" y="146"/>
                  </a:cxn>
                  <a:cxn ang="0">
                    <a:pos x="42" y="91"/>
                  </a:cxn>
                  <a:cxn ang="0">
                    <a:pos x="46" y="91"/>
                  </a:cxn>
                  <a:cxn ang="0">
                    <a:pos x="46" y="146"/>
                  </a:cxn>
                  <a:cxn ang="0">
                    <a:pos x="54" y="153"/>
                  </a:cxn>
                  <a:cxn ang="0">
                    <a:pos x="61" y="146"/>
                  </a:cxn>
                  <a:cxn ang="0">
                    <a:pos x="61" y="91"/>
                  </a:cxn>
                  <a:cxn ang="0">
                    <a:pos x="80" y="91"/>
                  </a:cxn>
                  <a:cxn ang="0">
                    <a:pos x="60" y="21"/>
                  </a:cxn>
                  <a:cxn ang="0">
                    <a:pos x="61" y="21"/>
                  </a:cxn>
                  <a:cxn ang="0">
                    <a:pos x="62" y="21"/>
                  </a:cxn>
                  <a:cxn ang="0">
                    <a:pos x="75" y="60"/>
                  </a:cxn>
                  <a:cxn ang="0">
                    <a:pos x="83" y="64"/>
                  </a:cxn>
                  <a:cxn ang="0">
                    <a:pos x="87" y="56"/>
                  </a:cxn>
                </a:cxnLst>
                <a:rect l="0" t="0" r="r" b="b"/>
                <a:pathLst>
                  <a:path w="88" h="153">
                    <a:moveTo>
                      <a:pt x="87" y="56"/>
                    </a:moveTo>
                    <a:cubicBezTo>
                      <a:pt x="71" y="9"/>
                      <a:pt x="71" y="9"/>
                      <a:pt x="71" y="9"/>
                    </a:cubicBezTo>
                    <a:cubicBezTo>
                      <a:pt x="71" y="4"/>
                      <a:pt x="67" y="0"/>
                      <a:pt x="61" y="0"/>
                    </a:cubicBezTo>
                    <a:cubicBezTo>
                      <a:pt x="26" y="0"/>
                      <a:pt x="26" y="0"/>
                      <a:pt x="26" y="0"/>
                    </a:cubicBezTo>
                    <a:cubicBezTo>
                      <a:pt x="23" y="0"/>
                      <a:pt x="19" y="1"/>
                      <a:pt x="18" y="4"/>
                    </a:cubicBezTo>
                    <a:cubicBezTo>
                      <a:pt x="17" y="5"/>
                      <a:pt x="17" y="5"/>
                      <a:pt x="17" y="6"/>
                    </a:cubicBezTo>
                    <a:cubicBezTo>
                      <a:pt x="17" y="6"/>
                      <a:pt x="17" y="6"/>
                      <a:pt x="17" y="6"/>
                    </a:cubicBezTo>
                    <a:cubicBezTo>
                      <a:pt x="17" y="7"/>
                      <a:pt x="16" y="7"/>
                      <a:pt x="16" y="7"/>
                    </a:cubicBezTo>
                    <a:cubicBezTo>
                      <a:pt x="1" y="56"/>
                      <a:pt x="1" y="56"/>
                      <a:pt x="1" y="56"/>
                    </a:cubicBezTo>
                    <a:cubicBezTo>
                      <a:pt x="0" y="60"/>
                      <a:pt x="2" y="63"/>
                      <a:pt x="5" y="64"/>
                    </a:cubicBezTo>
                    <a:cubicBezTo>
                      <a:pt x="8" y="65"/>
                      <a:pt x="12" y="63"/>
                      <a:pt x="13" y="60"/>
                    </a:cubicBezTo>
                    <a:cubicBezTo>
                      <a:pt x="25" y="21"/>
                      <a:pt x="25" y="21"/>
                      <a:pt x="25" y="21"/>
                    </a:cubicBezTo>
                    <a:cubicBezTo>
                      <a:pt x="25" y="21"/>
                      <a:pt x="26" y="21"/>
                      <a:pt x="26" y="21"/>
                    </a:cubicBezTo>
                    <a:cubicBezTo>
                      <a:pt x="27" y="21"/>
                      <a:pt x="27" y="21"/>
                      <a:pt x="27" y="21"/>
                    </a:cubicBezTo>
                    <a:cubicBezTo>
                      <a:pt x="9" y="91"/>
                      <a:pt x="9" y="91"/>
                      <a:pt x="9" y="91"/>
                    </a:cubicBezTo>
                    <a:cubicBezTo>
                      <a:pt x="28" y="91"/>
                      <a:pt x="28" y="91"/>
                      <a:pt x="28" y="91"/>
                    </a:cubicBezTo>
                    <a:cubicBezTo>
                      <a:pt x="28" y="146"/>
                      <a:pt x="28" y="146"/>
                      <a:pt x="28" y="146"/>
                    </a:cubicBezTo>
                    <a:cubicBezTo>
                      <a:pt x="28" y="150"/>
                      <a:pt x="31" y="153"/>
                      <a:pt x="35" y="153"/>
                    </a:cubicBezTo>
                    <a:cubicBezTo>
                      <a:pt x="39" y="153"/>
                      <a:pt x="42" y="150"/>
                      <a:pt x="42" y="146"/>
                    </a:cubicBezTo>
                    <a:cubicBezTo>
                      <a:pt x="42" y="91"/>
                      <a:pt x="42" y="91"/>
                      <a:pt x="42" y="91"/>
                    </a:cubicBezTo>
                    <a:cubicBezTo>
                      <a:pt x="46" y="91"/>
                      <a:pt x="46" y="91"/>
                      <a:pt x="46" y="91"/>
                    </a:cubicBezTo>
                    <a:cubicBezTo>
                      <a:pt x="46" y="146"/>
                      <a:pt x="46" y="146"/>
                      <a:pt x="46" y="146"/>
                    </a:cubicBezTo>
                    <a:cubicBezTo>
                      <a:pt x="46" y="150"/>
                      <a:pt x="50" y="153"/>
                      <a:pt x="54" y="153"/>
                    </a:cubicBezTo>
                    <a:cubicBezTo>
                      <a:pt x="58" y="153"/>
                      <a:pt x="61" y="150"/>
                      <a:pt x="61" y="146"/>
                    </a:cubicBezTo>
                    <a:cubicBezTo>
                      <a:pt x="61" y="91"/>
                      <a:pt x="61" y="91"/>
                      <a:pt x="61" y="91"/>
                    </a:cubicBezTo>
                    <a:cubicBezTo>
                      <a:pt x="80" y="91"/>
                      <a:pt x="80" y="91"/>
                      <a:pt x="80" y="91"/>
                    </a:cubicBezTo>
                    <a:cubicBezTo>
                      <a:pt x="60" y="21"/>
                      <a:pt x="60" y="21"/>
                      <a:pt x="60" y="21"/>
                    </a:cubicBezTo>
                    <a:cubicBezTo>
                      <a:pt x="61" y="21"/>
                      <a:pt x="61" y="21"/>
                      <a:pt x="61" y="21"/>
                    </a:cubicBezTo>
                    <a:cubicBezTo>
                      <a:pt x="62" y="21"/>
                      <a:pt x="62" y="21"/>
                      <a:pt x="62" y="21"/>
                    </a:cubicBezTo>
                    <a:cubicBezTo>
                      <a:pt x="75" y="60"/>
                      <a:pt x="75" y="60"/>
                      <a:pt x="75" y="60"/>
                    </a:cubicBezTo>
                    <a:cubicBezTo>
                      <a:pt x="77" y="63"/>
                      <a:pt x="80" y="65"/>
                      <a:pt x="83" y="64"/>
                    </a:cubicBezTo>
                    <a:cubicBezTo>
                      <a:pt x="87" y="63"/>
                      <a:pt x="88" y="59"/>
                      <a:pt x="87" y="56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 dirty="0"/>
              </a:p>
            </p:txBody>
          </p:sp>
        </p:grpSp>
        <p:grpSp>
          <p:nvGrpSpPr>
            <p:cNvPr id="21" name="Group 184"/>
            <p:cNvGrpSpPr/>
            <p:nvPr/>
          </p:nvGrpSpPr>
          <p:grpSpPr>
            <a:xfrm>
              <a:off x="2476339" y="2841943"/>
              <a:ext cx="260742" cy="559774"/>
              <a:chOff x="6213475" y="1668463"/>
              <a:chExt cx="227013" cy="487362"/>
            </a:xfrm>
            <a:solidFill>
              <a:schemeClr val="accent1"/>
            </a:solidFill>
          </p:grpSpPr>
          <p:sp>
            <p:nvSpPr>
              <p:cNvPr id="66" name="Oval 98"/>
              <p:cNvSpPr>
                <a:spLocks noChangeArrowheads="1"/>
              </p:cNvSpPr>
              <p:nvPr/>
            </p:nvSpPr>
            <p:spPr bwMode="auto">
              <a:xfrm>
                <a:off x="6291263" y="1668463"/>
                <a:ext cx="73025" cy="73025"/>
              </a:xfrm>
              <a:prstGeom prst="ellipse">
                <a:avLst/>
              </a:pr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 dirty="0"/>
              </a:p>
            </p:txBody>
          </p:sp>
          <p:sp>
            <p:nvSpPr>
              <p:cNvPr id="67" name="Freeform 99"/>
              <p:cNvSpPr>
                <a:spLocks/>
              </p:cNvSpPr>
              <p:nvPr/>
            </p:nvSpPr>
            <p:spPr bwMode="auto">
              <a:xfrm>
                <a:off x="6213475" y="1757363"/>
                <a:ext cx="227013" cy="398462"/>
              </a:xfrm>
              <a:custGeom>
                <a:avLst/>
                <a:gdLst/>
                <a:ahLst/>
                <a:cxnLst>
                  <a:cxn ang="0">
                    <a:pos x="87" y="56"/>
                  </a:cxn>
                  <a:cxn ang="0">
                    <a:pos x="71" y="9"/>
                  </a:cxn>
                  <a:cxn ang="0">
                    <a:pos x="61" y="0"/>
                  </a:cxn>
                  <a:cxn ang="0">
                    <a:pos x="26" y="0"/>
                  </a:cxn>
                  <a:cxn ang="0">
                    <a:pos x="18" y="4"/>
                  </a:cxn>
                  <a:cxn ang="0">
                    <a:pos x="17" y="6"/>
                  </a:cxn>
                  <a:cxn ang="0">
                    <a:pos x="17" y="6"/>
                  </a:cxn>
                  <a:cxn ang="0">
                    <a:pos x="16" y="7"/>
                  </a:cxn>
                  <a:cxn ang="0">
                    <a:pos x="1" y="56"/>
                  </a:cxn>
                  <a:cxn ang="0">
                    <a:pos x="5" y="64"/>
                  </a:cxn>
                  <a:cxn ang="0">
                    <a:pos x="13" y="60"/>
                  </a:cxn>
                  <a:cxn ang="0">
                    <a:pos x="25" y="21"/>
                  </a:cxn>
                  <a:cxn ang="0">
                    <a:pos x="26" y="21"/>
                  </a:cxn>
                  <a:cxn ang="0">
                    <a:pos x="27" y="21"/>
                  </a:cxn>
                  <a:cxn ang="0">
                    <a:pos x="9" y="91"/>
                  </a:cxn>
                  <a:cxn ang="0">
                    <a:pos x="28" y="91"/>
                  </a:cxn>
                  <a:cxn ang="0">
                    <a:pos x="28" y="146"/>
                  </a:cxn>
                  <a:cxn ang="0">
                    <a:pos x="35" y="153"/>
                  </a:cxn>
                  <a:cxn ang="0">
                    <a:pos x="42" y="146"/>
                  </a:cxn>
                  <a:cxn ang="0">
                    <a:pos x="42" y="91"/>
                  </a:cxn>
                  <a:cxn ang="0">
                    <a:pos x="46" y="91"/>
                  </a:cxn>
                  <a:cxn ang="0">
                    <a:pos x="46" y="146"/>
                  </a:cxn>
                  <a:cxn ang="0">
                    <a:pos x="54" y="153"/>
                  </a:cxn>
                  <a:cxn ang="0">
                    <a:pos x="61" y="146"/>
                  </a:cxn>
                  <a:cxn ang="0">
                    <a:pos x="61" y="91"/>
                  </a:cxn>
                  <a:cxn ang="0">
                    <a:pos x="80" y="91"/>
                  </a:cxn>
                  <a:cxn ang="0">
                    <a:pos x="60" y="21"/>
                  </a:cxn>
                  <a:cxn ang="0">
                    <a:pos x="61" y="21"/>
                  </a:cxn>
                  <a:cxn ang="0">
                    <a:pos x="62" y="21"/>
                  </a:cxn>
                  <a:cxn ang="0">
                    <a:pos x="75" y="60"/>
                  </a:cxn>
                  <a:cxn ang="0">
                    <a:pos x="83" y="64"/>
                  </a:cxn>
                  <a:cxn ang="0">
                    <a:pos x="87" y="56"/>
                  </a:cxn>
                </a:cxnLst>
                <a:rect l="0" t="0" r="r" b="b"/>
                <a:pathLst>
                  <a:path w="88" h="153">
                    <a:moveTo>
                      <a:pt x="87" y="56"/>
                    </a:moveTo>
                    <a:cubicBezTo>
                      <a:pt x="71" y="9"/>
                      <a:pt x="71" y="9"/>
                      <a:pt x="71" y="9"/>
                    </a:cubicBezTo>
                    <a:cubicBezTo>
                      <a:pt x="71" y="4"/>
                      <a:pt x="67" y="0"/>
                      <a:pt x="61" y="0"/>
                    </a:cubicBezTo>
                    <a:cubicBezTo>
                      <a:pt x="26" y="0"/>
                      <a:pt x="26" y="0"/>
                      <a:pt x="26" y="0"/>
                    </a:cubicBezTo>
                    <a:cubicBezTo>
                      <a:pt x="23" y="0"/>
                      <a:pt x="19" y="1"/>
                      <a:pt x="18" y="4"/>
                    </a:cubicBezTo>
                    <a:cubicBezTo>
                      <a:pt x="17" y="5"/>
                      <a:pt x="17" y="5"/>
                      <a:pt x="17" y="6"/>
                    </a:cubicBezTo>
                    <a:cubicBezTo>
                      <a:pt x="17" y="6"/>
                      <a:pt x="17" y="6"/>
                      <a:pt x="17" y="6"/>
                    </a:cubicBezTo>
                    <a:cubicBezTo>
                      <a:pt x="17" y="7"/>
                      <a:pt x="16" y="7"/>
                      <a:pt x="16" y="7"/>
                    </a:cubicBezTo>
                    <a:cubicBezTo>
                      <a:pt x="1" y="56"/>
                      <a:pt x="1" y="56"/>
                      <a:pt x="1" y="56"/>
                    </a:cubicBezTo>
                    <a:cubicBezTo>
                      <a:pt x="0" y="60"/>
                      <a:pt x="2" y="63"/>
                      <a:pt x="5" y="64"/>
                    </a:cubicBezTo>
                    <a:cubicBezTo>
                      <a:pt x="8" y="65"/>
                      <a:pt x="12" y="63"/>
                      <a:pt x="13" y="60"/>
                    </a:cubicBezTo>
                    <a:cubicBezTo>
                      <a:pt x="25" y="21"/>
                      <a:pt x="25" y="21"/>
                      <a:pt x="25" y="21"/>
                    </a:cubicBezTo>
                    <a:cubicBezTo>
                      <a:pt x="25" y="21"/>
                      <a:pt x="26" y="21"/>
                      <a:pt x="26" y="21"/>
                    </a:cubicBezTo>
                    <a:cubicBezTo>
                      <a:pt x="27" y="21"/>
                      <a:pt x="27" y="21"/>
                      <a:pt x="27" y="21"/>
                    </a:cubicBezTo>
                    <a:cubicBezTo>
                      <a:pt x="9" y="91"/>
                      <a:pt x="9" y="91"/>
                      <a:pt x="9" y="91"/>
                    </a:cubicBezTo>
                    <a:cubicBezTo>
                      <a:pt x="28" y="91"/>
                      <a:pt x="28" y="91"/>
                      <a:pt x="28" y="91"/>
                    </a:cubicBezTo>
                    <a:cubicBezTo>
                      <a:pt x="28" y="146"/>
                      <a:pt x="28" y="146"/>
                      <a:pt x="28" y="146"/>
                    </a:cubicBezTo>
                    <a:cubicBezTo>
                      <a:pt x="28" y="150"/>
                      <a:pt x="31" y="153"/>
                      <a:pt x="35" y="153"/>
                    </a:cubicBezTo>
                    <a:cubicBezTo>
                      <a:pt x="39" y="153"/>
                      <a:pt x="42" y="150"/>
                      <a:pt x="42" y="146"/>
                    </a:cubicBezTo>
                    <a:cubicBezTo>
                      <a:pt x="42" y="91"/>
                      <a:pt x="42" y="91"/>
                      <a:pt x="42" y="91"/>
                    </a:cubicBezTo>
                    <a:cubicBezTo>
                      <a:pt x="46" y="91"/>
                      <a:pt x="46" y="91"/>
                      <a:pt x="46" y="91"/>
                    </a:cubicBezTo>
                    <a:cubicBezTo>
                      <a:pt x="46" y="146"/>
                      <a:pt x="46" y="146"/>
                      <a:pt x="46" y="146"/>
                    </a:cubicBezTo>
                    <a:cubicBezTo>
                      <a:pt x="46" y="150"/>
                      <a:pt x="50" y="153"/>
                      <a:pt x="54" y="153"/>
                    </a:cubicBezTo>
                    <a:cubicBezTo>
                      <a:pt x="58" y="153"/>
                      <a:pt x="61" y="150"/>
                      <a:pt x="61" y="146"/>
                    </a:cubicBezTo>
                    <a:cubicBezTo>
                      <a:pt x="61" y="91"/>
                      <a:pt x="61" y="91"/>
                      <a:pt x="61" y="91"/>
                    </a:cubicBezTo>
                    <a:cubicBezTo>
                      <a:pt x="80" y="91"/>
                      <a:pt x="80" y="91"/>
                      <a:pt x="80" y="91"/>
                    </a:cubicBezTo>
                    <a:cubicBezTo>
                      <a:pt x="60" y="21"/>
                      <a:pt x="60" y="21"/>
                      <a:pt x="60" y="21"/>
                    </a:cubicBezTo>
                    <a:cubicBezTo>
                      <a:pt x="61" y="21"/>
                      <a:pt x="61" y="21"/>
                      <a:pt x="61" y="21"/>
                    </a:cubicBezTo>
                    <a:cubicBezTo>
                      <a:pt x="62" y="21"/>
                      <a:pt x="62" y="21"/>
                      <a:pt x="62" y="21"/>
                    </a:cubicBezTo>
                    <a:cubicBezTo>
                      <a:pt x="75" y="60"/>
                      <a:pt x="75" y="60"/>
                      <a:pt x="75" y="60"/>
                    </a:cubicBezTo>
                    <a:cubicBezTo>
                      <a:pt x="77" y="63"/>
                      <a:pt x="80" y="65"/>
                      <a:pt x="83" y="64"/>
                    </a:cubicBezTo>
                    <a:cubicBezTo>
                      <a:pt x="87" y="63"/>
                      <a:pt x="88" y="59"/>
                      <a:pt x="87" y="56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 dirty="0"/>
              </a:p>
            </p:txBody>
          </p:sp>
        </p:grpSp>
        <p:grpSp>
          <p:nvGrpSpPr>
            <p:cNvPr id="22" name="Group 184"/>
            <p:cNvGrpSpPr/>
            <p:nvPr/>
          </p:nvGrpSpPr>
          <p:grpSpPr>
            <a:xfrm>
              <a:off x="2743016" y="2841943"/>
              <a:ext cx="260742" cy="559774"/>
              <a:chOff x="6213475" y="1668463"/>
              <a:chExt cx="227013" cy="487362"/>
            </a:xfrm>
            <a:solidFill>
              <a:schemeClr val="bg1">
                <a:lumMod val="75000"/>
              </a:schemeClr>
            </a:solidFill>
          </p:grpSpPr>
          <p:sp>
            <p:nvSpPr>
              <p:cNvPr id="64" name="Oval 98"/>
              <p:cNvSpPr>
                <a:spLocks noChangeArrowheads="1"/>
              </p:cNvSpPr>
              <p:nvPr/>
            </p:nvSpPr>
            <p:spPr bwMode="auto">
              <a:xfrm>
                <a:off x="6291263" y="1668463"/>
                <a:ext cx="73025" cy="73025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 dirty="0"/>
              </a:p>
            </p:txBody>
          </p:sp>
          <p:sp>
            <p:nvSpPr>
              <p:cNvPr id="65" name="Freeform 99"/>
              <p:cNvSpPr>
                <a:spLocks/>
              </p:cNvSpPr>
              <p:nvPr/>
            </p:nvSpPr>
            <p:spPr bwMode="auto">
              <a:xfrm>
                <a:off x="6213475" y="1757363"/>
                <a:ext cx="227013" cy="398462"/>
              </a:xfrm>
              <a:custGeom>
                <a:avLst/>
                <a:gdLst/>
                <a:ahLst/>
                <a:cxnLst>
                  <a:cxn ang="0">
                    <a:pos x="87" y="56"/>
                  </a:cxn>
                  <a:cxn ang="0">
                    <a:pos x="71" y="9"/>
                  </a:cxn>
                  <a:cxn ang="0">
                    <a:pos x="61" y="0"/>
                  </a:cxn>
                  <a:cxn ang="0">
                    <a:pos x="26" y="0"/>
                  </a:cxn>
                  <a:cxn ang="0">
                    <a:pos x="18" y="4"/>
                  </a:cxn>
                  <a:cxn ang="0">
                    <a:pos x="17" y="6"/>
                  </a:cxn>
                  <a:cxn ang="0">
                    <a:pos x="17" y="6"/>
                  </a:cxn>
                  <a:cxn ang="0">
                    <a:pos x="16" y="7"/>
                  </a:cxn>
                  <a:cxn ang="0">
                    <a:pos x="1" y="56"/>
                  </a:cxn>
                  <a:cxn ang="0">
                    <a:pos x="5" y="64"/>
                  </a:cxn>
                  <a:cxn ang="0">
                    <a:pos x="13" y="60"/>
                  </a:cxn>
                  <a:cxn ang="0">
                    <a:pos x="25" y="21"/>
                  </a:cxn>
                  <a:cxn ang="0">
                    <a:pos x="26" y="21"/>
                  </a:cxn>
                  <a:cxn ang="0">
                    <a:pos x="27" y="21"/>
                  </a:cxn>
                  <a:cxn ang="0">
                    <a:pos x="9" y="91"/>
                  </a:cxn>
                  <a:cxn ang="0">
                    <a:pos x="28" y="91"/>
                  </a:cxn>
                  <a:cxn ang="0">
                    <a:pos x="28" y="146"/>
                  </a:cxn>
                  <a:cxn ang="0">
                    <a:pos x="35" y="153"/>
                  </a:cxn>
                  <a:cxn ang="0">
                    <a:pos x="42" y="146"/>
                  </a:cxn>
                  <a:cxn ang="0">
                    <a:pos x="42" y="91"/>
                  </a:cxn>
                  <a:cxn ang="0">
                    <a:pos x="46" y="91"/>
                  </a:cxn>
                  <a:cxn ang="0">
                    <a:pos x="46" y="146"/>
                  </a:cxn>
                  <a:cxn ang="0">
                    <a:pos x="54" y="153"/>
                  </a:cxn>
                  <a:cxn ang="0">
                    <a:pos x="61" y="146"/>
                  </a:cxn>
                  <a:cxn ang="0">
                    <a:pos x="61" y="91"/>
                  </a:cxn>
                  <a:cxn ang="0">
                    <a:pos x="80" y="91"/>
                  </a:cxn>
                  <a:cxn ang="0">
                    <a:pos x="60" y="21"/>
                  </a:cxn>
                  <a:cxn ang="0">
                    <a:pos x="61" y="21"/>
                  </a:cxn>
                  <a:cxn ang="0">
                    <a:pos x="62" y="21"/>
                  </a:cxn>
                  <a:cxn ang="0">
                    <a:pos x="75" y="60"/>
                  </a:cxn>
                  <a:cxn ang="0">
                    <a:pos x="83" y="64"/>
                  </a:cxn>
                  <a:cxn ang="0">
                    <a:pos x="87" y="56"/>
                  </a:cxn>
                </a:cxnLst>
                <a:rect l="0" t="0" r="r" b="b"/>
                <a:pathLst>
                  <a:path w="88" h="153">
                    <a:moveTo>
                      <a:pt x="87" y="56"/>
                    </a:moveTo>
                    <a:cubicBezTo>
                      <a:pt x="71" y="9"/>
                      <a:pt x="71" y="9"/>
                      <a:pt x="71" y="9"/>
                    </a:cubicBezTo>
                    <a:cubicBezTo>
                      <a:pt x="71" y="4"/>
                      <a:pt x="67" y="0"/>
                      <a:pt x="61" y="0"/>
                    </a:cubicBezTo>
                    <a:cubicBezTo>
                      <a:pt x="26" y="0"/>
                      <a:pt x="26" y="0"/>
                      <a:pt x="26" y="0"/>
                    </a:cubicBezTo>
                    <a:cubicBezTo>
                      <a:pt x="23" y="0"/>
                      <a:pt x="19" y="1"/>
                      <a:pt x="18" y="4"/>
                    </a:cubicBezTo>
                    <a:cubicBezTo>
                      <a:pt x="17" y="5"/>
                      <a:pt x="17" y="5"/>
                      <a:pt x="17" y="6"/>
                    </a:cubicBezTo>
                    <a:cubicBezTo>
                      <a:pt x="17" y="6"/>
                      <a:pt x="17" y="6"/>
                      <a:pt x="17" y="6"/>
                    </a:cubicBezTo>
                    <a:cubicBezTo>
                      <a:pt x="17" y="7"/>
                      <a:pt x="16" y="7"/>
                      <a:pt x="16" y="7"/>
                    </a:cubicBezTo>
                    <a:cubicBezTo>
                      <a:pt x="1" y="56"/>
                      <a:pt x="1" y="56"/>
                      <a:pt x="1" y="56"/>
                    </a:cubicBezTo>
                    <a:cubicBezTo>
                      <a:pt x="0" y="60"/>
                      <a:pt x="2" y="63"/>
                      <a:pt x="5" y="64"/>
                    </a:cubicBezTo>
                    <a:cubicBezTo>
                      <a:pt x="8" y="65"/>
                      <a:pt x="12" y="63"/>
                      <a:pt x="13" y="60"/>
                    </a:cubicBezTo>
                    <a:cubicBezTo>
                      <a:pt x="25" y="21"/>
                      <a:pt x="25" y="21"/>
                      <a:pt x="25" y="21"/>
                    </a:cubicBezTo>
                    <a:cubicBezTo>
                      <a:pt x="25" y="21"/>
                      <a:pt x="26" y="21"/>
                      <a:pt x="26" y="21"/>
                    </a:cubicBezTo>
                    <a:cubicBezTo>
                      <a:pt x="27" y="21"/>
                      <a:pt x="27" y="21"/>
                      <a:pt x="27" y="21"/>
                    </a:cubicBezTo>
                    <a:cubicBezTo>
                      <a:pt x="9" y="91"/>
                      <a:pt x="9" y="91"/>
                      <a:pt x="9" y="91"/>
                    </a:cubicBezTo>
                    <a:cubicBezTo>
                      <a:pt x="28" y="91"/>
                      <a:pt x="28" y="91"/>
                      <a:pt x="28" y="91"/>
                    </a:cubicBezTo>
                    <a:cubicBezTo>
                      <a:pt x="28" y="146"/>
                      <a:pt x="28" y="146"/>
                      <a:pt x="28" y="146"/>
                    </a:cubicBezTo>
                    <a:cubicBezTo>
                      <a:pt x="28" y="150"/>
                      <a:pt x="31" y="153"/>
                      <a:pt x="35" y="153"/>
                    </a:cubicBezTo>
                    <a:cubicBezTo>
                      <a:pt x="39" y="153"/>
                      <a:pt x="42" y="150"/>
                      <a:pt x="42" y="146"/>
                    </a:cubicBezTo>
                    <a:cubicBezTo>
                      <a:pt x="42" y="91"/>
                      <a:pt x="42" y="91"/>
                      <a:pt x="42" y="91"/>
                    </a:cubicBezTo>
                    <a:cubicBezTo>
                      <a:pt x="46" y="91"/>
                      <a:pt x="46" y="91"/>
                      <a:pt x="46" y="91"/>
                    </a:cubicBezTo>
                    <a:cubicBezTo>
                      <a:pt x="46" y="146"/>
                      <a:pt x="46" y="146"/>
                      <a:pt x="46" y="146"/>
                    </a:cubicBezTo>
                    <a:cubicBezTo>
                      <a:pt x="46" y="150"/>
                      <a:pt x="50" y="153"/>
                      <a:pt x="54" y="153"/>
                    </a:cubicBezTo>
                    <a:cubicBezTo>
                      <a:pt x="58" y="153"/>
                      <a:pt x="61" y="150"/>
                      <a:pt x="61" y="146"/>
                    </a:cubicBezTo>
                    <a:cubicBezTo>
                      <a:pt x="61" y="91"/>
                      <a:pt x="61" y="91"/>
                      <a:pt x="61" y="91"/>
                    </a:cubicBezTo>
                    <a:cubicBezTo>
                      <a:pt x="80" y="91"/>
                      <a:pt x="80" y="91"/>
                      <a:pt x="80" y="91"/>
                    </a:cubicBezTo>
                    <a:cubicBezTo>
                      <a:pt x="60" y="21"/>
                      <a:pt x="60" y="21"/>
                      <a:pt x="60" y="21"/>
                    </a:cubicBezTo>
                    <a:cubicBezTo>
                      <a:pt x="61" y="21"/>
                      <a:pt x="61" y="21"/>
                      <a:pt x="61" y="21"/>
                    </a:cubicBezTo>
                    <a:cubicBezTo>
                      <a:pt x="62" y="21"/>
                      <a:pt x="62" y="21"/>
                      <a:pt x="62" y="21"/>
                    </a:cubicBezTo>
                    <a:cubicBezTo>
                      <a:pt x="75" y="60"/>
                      <a:pt x="75" y="60"/>
                      <a:pt x="75" y="60"/>
                    </a:cubicBezTo>
                    <a:cubicBezTo>
                      <a:pt x="77" y="63"/>
                      <a:pt x="80" y="65"/>
                      <a:pt x="83" y="64"/>
                    </a:cubicBezTo>
                    <a:cubicBezTo>
                      <a:pt x="87" y="63"/>
                      <a:pt x="88" y="59"/>
                      <a:pt x="87" y="56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 dirty="0"/>
              </a:p>
            </p:txBody>
          </p:sp>
        </p:grpSp>
        <p:grpSp>
          <p:nvGrpSpPr>
            <p:cNvPr id="23" name="Group 184"/>
            <p:cNvGrpSpPr/>
            <p:nvPr/>
          </p:nvGrpSpPr>
          <p:grpSpPr>
            <a:xfrm>
              <a:off x="3009696" y="2841943"/>
              <a:ext cx="260742" cy="559774"/>
              <a:chOff x="6213475" y="1668463"/>
              <a:chExt cx="227013" cy="487362"/>
            </a:xfrm>
            <a:solidFill>
              <a:schemeClr val="bg1">
                <a:lumMod val="75000"/>
              </a:schemeClr>
            </a:solidFill>
          </p:grpSpPr>
          <p:sp>
            <p:nvSpPr>
              <p:cNvPr id="62" name="Oval 98"/>
              <p:cNvSpPr>
                <a:spLocks noChangeArrowheads="1"/>
              </p:cNvSpPr>
              <p:nvPr/>
            </p:nvSpPr>
            <p:spPr bwMode="auto">
              <a:xfrm>
                <a:off x="6291263" y="1668463"/>
                <a:ext cx="73025" cy="73025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 dirty="0"/>
              </a:p>
            </p:txBody>
          </p:sp>
          <p:sp>
            <p:nvSpPr>
              <p:cNvPr id="63" name="Freeform 99"/>
              <p:cNvSpPr>
                <a:spLocks/>
              </p:cNvSpPr>
              <p:nvPr/>
            </p:nvSpPr>
            <p:spPr bwMode="auto">
              <a:xfrm>
                <a:off x="6213475" y="1757363"/>
                <a:ext cx="227013" cy="398462"/>
              </a:xfrm>
              <a:custGeom>
                <a:avLst/>
                <a:gdLst/>
                <a:ahLst/>
                <a:cxnLst>
                  <a:cxn ang="0">
                    <a:pos x="87" y="56"/>
                  </a:cxn>
                  <a:cxn ang="0">
                    <a:pos x="71" y="9"/>
                  </a:cxn>
                  <a:cxn ang="0">
                    <a:pos x="61" y="0"/>
                  </a:cxn>
                  <a:cxn ang="0">
                    <a:pos x="26" y="0"/>
                  </a:cxn>
                  <a:cxn ang="0">
                    <a:pos x="18" y="4"/>
                  </a:cxn>
                  <a:cxn ang="0">
                    <a:pos x="17" y="6"/>
                  </a:cxn>
                  <a:cxn ang="0">
                    <a:pos x="17" y="6"/>
                  </a:cxn>
                  <a:cxn ang="0">
                    <a:pos x="16" y="7"/>
                  </a:cxn>
                  <a:cxn ang="0">
                    <a:pos x="1" y="56"/>
                  </a:cxn>
                  <a:cxn ang="0">
                    <a:pos x="5" y="64"/>
                  </a:cxn>
                  <a:cxn ang="0">
                    <a:pos x="13" y="60"/>
                  </a:cxn>
                  <a:cxn ang="0">
                    <a:pos x="25" y="21"/>
                  </a:cxn>
                  <a:cxn ang="0">
                    <a:pos x="26" y="21"/>
                  </a:cxn>
                  <a:cxn ang="0">
                    <a:pos x="27" y="21"/>
                  </a:cxn>
                  <a:cxn ang="0">
                    <a:pos x="9" y="91"/>
                  </a:cxn>
                  <a:cxn ang="0">
                    <a:pos x="28" y="91"/>
                  </a:cxn>
                  <a:cxn ang="0">
                    <a:pos x="28" y="146"/>
                  </a:cxn>
                  <a:cxn ang="0">
                    <a:pos x="35" y="153"/>
                  </a:cxn>
                  <a:cxn ang="0">
                    <a:pos x="42" y="146"/>
                  </a:cxn>
                  <a:cxn ang="0">
                    <a:pos x="42" y="91"/>
                  </a:cxn>
                  <a:cxn ang="0">
                    <a:pos x="46" y="91"/>
                  </a:cxn>
                  <a:cxn ang="0">
                    <a:pos x="46" y="146"/>
                  </a:cxn>
                  <a:cxn ang="0">
                    <a:pos x="54" y="153"/>
                  </a:cxn>
                  <a:cxn ang="0">
                    <a:pos x="61" y="146"/>
                  </a:cxn>
                  <a:cxn ang="0">
                    <a:pos x="61" y="91"/>
                  </a:cxn>
                  <a:cxn ang="0">
                    <a:pos x="80" y="91"/>
                  </a:cxn>
                  <a:cxn ang="0">
                    <a:pos x="60" y="21"/>
                  </a:cxn>
                  <a:cxn ang="0">
                    <a:pos x="61" y="21"/>
                  </a:cxn>
                  <a:cxn ang="0">
                    <a:pos x="62" y="21"/>
                  </a:cxn>
                  <a:cxn ang="0">
                    <a:pos x="75" y="60"/>
                  </a:cxn>
                  <a:cxn ang="0">
                    <a:pos x="83" y="64"/>
                  </a:cxn>
                  <a:cxn ang="0">
                    <a:pos x="87" y="56"/>
                  </a:cxn>
                </a:cxnLst>
                <a:rect l="0" t="0" r="r" b="b"/>
                <a:pathLst>
                  <a:path w="88" h="153">
                    <a:moveTo>
                      <a:pt x="87" y="56"/>
                    </a:moveTo>
                    <a:cubicBezTo>
                      <a:pt x="71" y="9"/>
                      <a:pt x="71" y="9"/>
                      <a:pt x="71" y="9"/>
                    </a:cubicBezTo>
                    <a:cubicBezTo>
                      <a:pt x="71" y="4"/>
                      <a:pt x="67" y="0"/>
                      <a:pt x="61" y="0"/>
                    </a:cubicBezTo>
                    <a:cubicBezTo>
                      <a:pt x="26" y="0"/>
                      <a:pt x="26" y="0"/>
                      <a:pt x="26" y="0"/>
                    </a:cubicBezTo>
                    <a:cubicBezTo>
                      <a:pt x="23" y="0"/>
                      <a:pt x="19" y="1"/>
                      <a:pt x="18" y="4"/>
                    </a:cubicBezTo>
                    <a:cubicBezTo>
                      <a:pt x="17" y="5"/>
                      <a:pt x="17" y="5"/>
                      <a:pt x="17" y="6"/>
                    </a:cubicBezTo>
                    <a:cubicBezTo>
                      <a:pt x="17" y="6"/>
                      <a:pt x="17" y="6"/>
                      <a:pt x="17" y="6"/>
                    </a:cubicBezTo>
                    <a:cubicBezTo>
                      <a:pt x="17" y="7"/>
                      <a:pt x="16" y="7"/>
                      <a:pt x="16" y="7"/>
                    </a:cubicBezTo>
                    <a:cubicBezTo>
                      <a:pt x="1" y="56"/>
                      <a:pt x="1" y="56"/>
                      <a:pt x="1" y="56"/>
                    </a:cubicBezTo>
                    <a:cubicBezTo>
                      <a:pt x="0" y="60"/>
                      <a:pt x="2" y="63"/>
                      <a:pt x="5" y="64"/>
                    </a:cubicBezTo>
                    <a:cubicBezTo>
                      <a:pt x="8" y="65"/>
                      <a:pt x="12" y="63"/>
                      <a:pt x="13" y="60"/>
                    </a:cubicBezTo>
                    <a:cubicBezTo>
                      <a:pt x="25" y="21"/>
                      <a:pt x="25" y="21"/>
                      <a:pt x="25" y="21"/>
                    </a:cubicBezTo>
                    <a:cubicBezTo>
                      <a:pt x="25" y="21"/>
                      <a:pt x="26" y="21"/>
                      <a:pt x="26" y="21"/>
                    </a:cubicBezTo>
                    <a:cubicBezTo>
                      <a:pt x="27" y="21"/>
                      <a:pt x="27" y="21"/>
                      <a:pt x="27" y="21"/>
                    </a:cubicBezTo>
                    <a:cubicBezTo>
                      <a:pt x="9" y="91"/>
                      <a:pt x="9" y="91"/>
                      <a:pt x="9" y="91"/>
                    </a:cubicBezTo>
                    <a:cubicBezTo>
                      <a:pt x="28" y="91"/>
                      <a:pt x="28" y="91"/>
                      <a:pt x="28" y="91"/>
                    </a:cubicBezTo>
                    <a:cubicBezTo>
                      <a:pt x="28" y="146"/>
                      <a:pt x="28" y="146"/>
                      <a:pt x="28" y="146"/>
                    </a:cubicBezTo>
                    <a:cubicBezTo>
                      <a:pt x="28" y="150"/>
                      <a:pt x="31" y="153"/>
                      <a:pt x="35" y="153"/>
                    </a:cubicBezTo>
                    <a:cubicBezTo>
                      <a:pt x="39" y="153"/>
                      <a:pt x="42" y="150"/>
                      <a:pt x="42" y="146"/>
                    </a:cubicBezTo>
                    <a:cubicBezTo>
                      <a:pt x="42" y="91"/>
                      <a:pt x="42" y="91"/>
                      <a:pt x="42" y="91"/>
                    </a:cubicBezTo>
                    <a:cubicBezTo>
                      <a:pt x="46" y="91"/>
                      <a:pt x="46" y="91"/>
                      <a:pt x="46" y="91"/>
                    </a:cubicBezTo>
                    <a:cubicBezTo>
                      <a:pt x="46" y="146"/>
                      <a:pt x="46" y="146"/>
                      <a:pt x="46" y="146"/>
                    </a:cubicBezTo>
                    <a:cubicBezTo>
                      <a:pt x="46" y="150"/>
                      <a:pt x="50" y="153"/>
                      <a:pt x="54" y="153"/>
                    </a:cubicBezTo>
                    <a:cubicBezTo>
                      <a:pt x="58" y="153"/>
                      <a:pt x="61" y="150"/>
                      <a:pt x="61" y="146"/>
                    </a:cubicBezTo>
                    <a:cubicBezTo>
                      <a:pt x="61" y="91"/>
                      <a:pt x="61" y="91"/>
                      <a:pt x="61" y="91"/>
                    </a:cubicBezTo>
                    <a:cubicBezTo>
                      <a:pt x="80" y="91"/>
                      <a:pt x="80" y="91"/>
                      <a:pt x="80" y="91"/>
                    </a:cubicBezTo>
                    <a:cubicBezTo>
                      <a:pt x="60" y="21"/>
                      <a:pt x="60" y="21"/>
                      <a:pt x="60" y="21"/>
                    </a:cubicBezTo>
                    <a:cubicBezTo>
                      <a:pt x="61" y="21"/>
                      <a:pt x="61" y="21"/>
                      <a:pt x="61" y="21"/>
                    </a:cubicBezTo>
                    <a:cubicBezTo>
                      <a:pt x="62" y="21"/>
                      <a:pt x="62" y="21"/>
                      <a:pt x="62" y="21"/>
                    </a:cubicBezTo>
                    <a:cubicBezTo>
                      <a:pt x="75" y="60"/>
                      <a:pt x="75" y="60"/>
                      <a:pt x="75" y="60"/>
                    </a:cubicBezTo>
                    <a:cubicBezTo>
                      <a:pt x="77" y="63"/>
                      <a:pt x="80" y="65"/>
                      <a:pt x="83" y="64"/>
                    </a:cubicBezTo>
                    <a:cubicBezTo>
                      <a:pt x="87" y="63"/>
                      <a:pt x="88" y="59"/>
                      <a:pt x="87" y="56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 dirty="0"/>
              </a:p>
            </p:txBody>
          </p:sp>
        </p:grpSp>
      </p:grpSp>
      <p:grpSp>
        <p:nvGrpSpPr>
          <p:cNvPr id="26" name="Group 81"/>
          <p:cNvGrpSpPr/>
          <p:nvPr/>
        </p:nvGrpSpPr>
        <p:grpSpPr>
          <a:xfrm>
            <a:off x="7149800" y="1903192"/>
            <a:ext cx="3309037" cy="761793"/>
            <a:chOff x="5932686" y="2855964"/>
            <a:chExt cx="2449314" cy="563870"/>
          </a:xfrm>
        </p:grpSpPr>
        <p:grpSp>
          <p:nvGrpSpPr>
            <p:cNvPr id="27" name="Group 179"/>
            <p:cNvGrpSpPr/>
            <p:nvPr/>
          </p:nvGrpSpPr>
          <p:grpSpPr>
            <a:xfrm>
              <a:off x="5932686" y="2855964"/>
              <a:ext cx="220321" cy="563870"/>
              <a:chOff x="5054600" y="1652588"/>
              <a:chExt cx="187325" cy="479424"/>
            </a:xfrm>
            <a:solidFill>
              <a:schemeClr val="accent4"/>
            </a:solidFill>
          </p:grpSpPr>
          <p:sp>
            <p:nvSpPr>
              <p:cNvPr id="111" name="Freeform 96"/>
              <p:cNvSpPr>
                <a:spLocks/>
              </p:cNvSpPr>
              <p:nvPr/>
            </p:nvSpPr>
            <p:spPr bwMode="auto">
              <a:xfrm>
                <a:off x="5054600" y="1733550"/>
                <a:ext cx="187325" cy="398462"/>
              </a:xfrm>
              <a:custGeom>
                <a:avLst/>
                <a:gdLst/>
                <a:ahLst/>
                <a:cxnLst>
                  <a:cxn ang="0">
                    <a:pos x="55" y="1"/>
                  </a:cxn>
                  <a:cxn ang="0">
                    <a:pos x="19" y="0"/>
                  </a:cxn>
                  <a:cxn ang="0">
                    <a:pos x="0" y="16"/>
                  </a:cxn>
                  <a:cxn ang="0">
                    <a:pos x="0" y="16"/>
                  </a:cxn>
                  <a:cxn ang="0">
                    <a:pos x="0" y="18"/>
                  </a:cxn>
                  <a:cxn ang="0">
                    <a:pos x="0" y="69"/>
                  </a:cxn>
                  <a:cxn ang="0">
                    <a:pos x="6" y="75"/>
                  </a:cxn>
                  <a:cxn ang="0">
                    <a:pos x="12" y="69"/>
                  </a:cxn>
                  <a:cxn ang="0">
                    <a:pos x="12" y="25"/>
                  </a:cxn>
                  <a:cxn ang="0">
                    <a:pos x="18" y="25"/>
                  </a:cxn>
                  <a:cxn ang="0">
                    <a:pos x="18" y="68"/>
                  </a:cxn>
                  <a:cxn ang="0">
                    <a:pos x="18" y="69"/>
                  </a:cxn>
                  <a:cxn ang="0">
                    <a:pos x="18" y="145"/>
                  </a:cxn>
                  <a:cxn ang="0">
                    <a:pos x="26" y="153"/>
                  </a:cxn>
                  <a:cxn ang="0">
                    <a:pos x="34" y="145"/>
                  </a:cxn>
                  <a:cxn ang="0">
                    <a:pos x="34" y="78"/>
                  </a:cxn>
                  <a:cxn ang="0">
                    <a:pos x="39" y="78"/>
                  </a:cxn>
                  <a:cxn ang="0">
                    <a:pos x="39" y="145"/>
                  </a:cxn>
                  <a:cxn ang="0">
                    <a:pos x="47" y="153"/>
                  </a:cxn>
                  <a:cxn ang="0">
                    <a:pos x="55" y="145"/>
                  </a:cxn>
                  <a:cxn ang="0">
                    <a:pos x="55" y="68"/>
                  </a:cxn>
                  <a:cxn ang="0">
                    <a:pos x="55" y="67"/>
                  </a:cxn>
                  <a:cxn ang="0">
                    <a:pos x="55" y="25"/>
                  </a:cxn>
                  <a:cxn ang="0">
                    <a:pos x="60" y="25"/>
                  </a:cxn>
                  <a:cxn ang="0">
                    <a:pos x="60" y="69"/>
                  </a:cxn>
                  <a:cxn ang="0">
                    <a:pos x="66" y="75"/>
                  </a:cxn>
                  <a:cxn ang="0">
                    <a:pos x="73" y="69"/>
                  </a:cxn>
                  <a:cxn ang="0">
                    <a:pos x="73" y="18"/>
                  </a:cxn>
                  <a:cxn ang="0">
                    <a:pos x="73" y="16"/>
                  </a:cxn>
                  <a:cxn ang="0">
                    <a:pos x="73" y="15"/>
                  </a:cxn>
                  <a:cxn ang="0">
                    <a:pos x="55" y="1"/>
                  </a:cxn>
                </a:cxnLst>
                <a:rect l="0" t="0" r="r" b="b"/>
                <a:pathLst>
                  <a:path w="73" h="153">
                    <a:moveTo>
                      <a:pt x="55" y="1"/>
                    </a:moveTo>
                    <a:cubicBezTo>
                      <a:pt x="19" y="0"/>
                      <a:pt x="19" y="0"/>
                      <a:pt x="19" y="0"/>
                    </a:cubicBezTo>
                    <a:cubicBezTo>
                      <a:pt x="5" y="1"/>
                      <a:pt x="0" y="12"/>
                      <a:pt x="0" y="16"/>
                    </a:cubicBezTo>
                    <a:cubicBezTo>
                      <a:pt x="0" y="16"/>
                      <a:pt x="0" y="16"/>
                      <a:pt x="0" y="16"/>
                    </a:cubicBezTo>
                    <a:cubicBezTo>
                      <a:pt x="0" y="18"/>
                      <a:pt x="0" y="18"/>
                      <a:pt x="0" y="18"/>
                    </a:cubicBezTo>
                    <a:cubicBezTo>
                      <a:pt x="0" y="69"/>
                      <a:pt x="0" y="69"/>
                      <a:pt x="0" y="69"/>
                    </a:cubicBezTo>
                    <a:cubicBezTo>
                      <a:pt x="0" y="73"/>
                      <a:pt x="3" y="75"/>
                      <a:pt x="6" y="75"/>
                    </a:cubicBezTo>
                    <a:cubicBezTo>
                      <a:pt x="10" y="75"/>
                      <a:pt x="12" y="73"/>
                      <a:pt x="12" y="69"/>
                    </a:cubicBezTo>
                    <a:cubicBezTo>
                      <a:pt x="12" y="25"/>
                      <a:pt x="12" y="25"/>
                      <a:pt x="12" y="25"/>
                    </a:cubicBezTo>
                    <a:cubicBezTo>
                      <a:pt x="18" y="25"/>
                      <a:pt x="18" y="25"/>
                      <a:pt x="18" y="25"/>
                    </a:cubicBezTo>
                    <a:cubicBezTo>
                      <a:pt x="18" y="68"/>
                      <a:pt x="18" y="68"/>
                      <a:pt x="18" y="68"/>
                    </a:cubicBezTo>
                    <a:cubicBezTo>
                      <a:pt x="18" y="68"/>
                      <a:pt x="18" y="69"/>
                      <a:pt x="18" y="69"/>
                    </a:cubicBezTo>
                    <a:cubicBezTo>
                      <a:pt x="18" y="145"/>
                      <a:pt x="18" y="145"/>
                      <a:pt x="18" y="145"/>
                    </a:cubicBezTo>
                    <a:cubicBezTo>
                      <a:pt x="18" y="150"/>
                      <a:pt x="21" y="153"/>
                      <a:pt x="26" y="153"/>
                    </a:cubicBezTo>
                    <a:cubicBezTo>
                      <a:pt x="31" y="153"/>
                      <a:pt x="34" y="150"/>
                      <a:pt x="34" y="145"/>
                    </a:cubicBezTo>
                    <a:cubicBezTo>
                      <a:pt x="34" y="78"/>
                      <a:pt x="34" y="78"/>
                      <a:pt x="34" y="78"/>
                    </a:cubicBezTo>
                    <a:cubicBezTo>
                      <a:pt x="39" y="78"/>
                      <a:pt x="39" y="78"/>
                      <a:pt x="39" y="78"/>
                    </a:cubicBezTo>
                    <a:cubicBezTo>
                      <a:pt x="39" y="145"/>
                      <a:pt x="39" y="145"/>
                      <a:pt x="39" y="145"/>
                    </a:cubicBezTo>
                    <a:cubicBezTo>
                      <a:pt x="39" y="150"/>
                      <a:pt x="42" y="153"/>
                      <a:pt x="47" y="153"/>
                    </a:cubicBezTo>
                    <a:cubicBezTo>
                      <a:pt x="52" y="153"/>
                      <a:pt x="55" y="150"/>
                      <a:pt x="55" y="145"/>
                    </a:cubicBezTo>
                    <a:cubicBezTo>
                      <a:pt x="55" y="68"/>
                      <a:pt x="55" y="68"/>
                      <a:pt x="55" y="68"/>
                    </a:cubicBezTo>
                    <a:cubicBezTo>
                      <a:pt x="55" y="67"/>
                      <a:pt x="55" y="67"/>
                      <a:pt x="55" y="67"/>
                    </a:cubicBezTo>
                    <a:cubicBezTo>
                      <a:pt x="55" y="25"/>
                      <a:pt x="55" y="25"/>
                      <a:pt x="55" y="25"/>
                    </a:cubicBezTo>
                    <a:cubicBezTo>
                      <a:pt x="60" y="25"/>
                      <a:pt x="60" y="25"/>
                      <a:pt x="60" y="25"/>
                    </a:cubicBezTo>
                    <a:cubicBezTo>
                      <a:pt x="60" y="69"/>
                      <a:pt x="60" y="69"/>
                      <a:pt x="60" y="69"/>
                    </a:cubicBezTo>
                    <a:cubicBezTo>
                      <a:pt x="60" y="73"/>
                      <a:pt x="63" y="75"/>
                      <a:pt x="66" y="75"/>
                    </a:cubicBezTo>
                    <a:cubicBezTo>
                      <a:pt x="70" y="75"/>
                      <a:pt x="73" y="73"/>
                      <a:pt x="73" y="69"/>
                    </a:cubicBezTo>
                    <a:cubicBezTo>
                      <a:pt x="73" y="18"/>
                      <a:pt x="73" y="18"/>
                      <a:pt x="73" y="18"/>
                    </a:cubicBezTo>
                    <a:cubicBezTo>
                      <a:pt x="73" y="16"/>
                      <a:pt x="73" y="16"/>
                      <a:pt x="73" y="16"/>
                    </a:cubicBezTo>
                    <a:cubicBezTo>
                      <a:pt x="73" y="15"/>
                      <a:pt x="73" y="15"/>
                      <a:pt x="73" y="15"/>
                    </a:cubicBezTo>
                    <a:cubicBezTo>
                      <a:pt x="73" y="10"/>
                      <a:pt x="67" y="1"/>
                      <a:pt x="55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 dirty="0"/>
              </a:p>
            </p:txBody>
          </p:sp>
          <p:sp>
            <p:nvSpPr>
              <p:cNvPr id="112" name="Oval 97"/>
              <p:cNvSpPr>
                <a:spLocks noChangeArrowheads="1"/>
              </p:cNvSpPr>
              <p:nvPr/>
            </p:nvSpPr>
            <p:spPr bwMode="auto">
              <a:xfrm>
                <a:off x="5110163" y="1652588"/>
                <a:ext cx="74613" cy="76200"/>
              </a:xfrm>
              <a:prstGeom prst="ellipse">
                <a:avLst/>
              </a:pr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 dirty="0"/>
              </a:p>
            </p:txBody>
          </p:sp>
        </p:grpSp>
        <p:grpSp>
          <p:nvGrpSpPr>
            <p:cNvPr id="28" name="Group 179"/>
            <p:cNvGrpSpPr/>
            <p:nvPr/>
          </p:nvGrpSpPr>
          <p:grpSpPr>
            <a:xfrm>
              <a:off x="6180352" y="2855964"/>
              <a:ext cx="220321" cy="563870"/>
              <a:chOff x="5054600" y="1652588"/>
              <a:chExt cx="187325" cy="479424"/>
            </a:xfrm>
            <a:solidFill>
              <a:schemeClr val="accent4"/>
            </a:solidFill>
          </p:grpSpPr>
          <p:sp>
            <p:nvSpPr>
              <p:cNvPr id="109" name="Freeform 96"/>
              <p:cNvSpPr>
                <a:spLocks/>
              </p:cNvSpPr>
              <p:nvPr/>
            </p:nvSpPr>
            <p:spPr bwMode="auto">
              <a:xfrm>
                <a:off x="5054600" y="1733550"/>
                <a:ext cx="187325" cy="398462"/>
              </a:xfrm>
              <a:custGeom>
                <a:avLst/>
                <a:gdLst/>
                <a:ahLst/>
                <a:cxnLst>
                  <a:cxn ang="0">
                    <a:pos x="55" y="1"/>
                  </a:cxn>
                  <a:cxn ang="0">
                    <a:pos x="19" y="0"/>
                  </a:cxn>
                  <a:cxn ang="0">
                    <a:pos x="0" y="16"/>
                  </a:cxn>
                  <a:cxn ang="0">
                    <a:pos x="0" y="16"/>
                  </a:cxn>
                  <a:cxn ang="0">
                    <a:pos x="0" y="18"/>
                  </a:cxn>
                  <a:cxn ang="0">
                    <a:pos x="0" y="69"/>
                  </a:cxn>
                  <a:cxn ang="0">
                    <a:pos x="6" y="75"/>
                  </a:cxn>
                  <a:cxn ang="0">
                    <a:pos x="12" y="69"/>
                  </a:cxn>
                  <a:cxn ang="0">
                    <a:pos x="12" y="25"/>
                  </a:cxn>
                  <a:cxn ang="0">
                    <a:pos x="18" y="25"/>
                  </a:cxn>
                  <a:cxn ang="0">
                    <a:pos x="18" y="68"/>
                  </a:cxn>
                  <a:cxn ang="0">
                    <a:pos x="18" y="69"/>
                  </a:cxn>
                  <a:cxn ang="0">
                    <a:pos x="18" y="145"/>
                  </a:cxn>
                  <a:cxn ang="0">
                    <a:pos x="26" y="153"/>
                  </a:cxn>
                  <a:cxn ang="0">
                    <a:pos x="34" y="145"/>
                  </a:cxn>
                  <a:cxn ang="0">
                    <a:pos x="34" y="78"/>
                  </a:cxn>
                  <a:cxn ang="0">
                    <a:pos x="39" y="78"/>
                  </a:cxn>
                  <a:cxn ang="0">
                    <a:pos x="39" y="145"/>
                  </a:cxn>
                  <a:cxn ang="0">
                    <a:pos x="47" y="153"/>
                  </a:cxn>
                  <a:cxn ang="0">
                    <a:pos x="55" y="145"/>
                  </a:cxn>
                  <a:cxn ang="0">
                    <a:pos x="55" y="68"/>
                  </a:cxn>
                  <a:cxn ang="0">
                    <a:pos x="55" y="67"/>
                  </a:cxn>
                  <a:cxn ang="0">
                    <a:pos x="55" y="25"/>
                  </a:cxn>
                  <a:cxn ang="0">
                    <a:pos x="60" y="25"/>
                  </a:cxn>
                  <a:cxn ang="0">
                    <a:pos x="60" y="69"/>
                  </a:cxn>
                  <a:cxn ang="0">
                    <a:pos x="66" y="75"/>
                  </a:cxn>
                  <a:cxn ang="0">
                    <a:pos x="73" y="69"/>
                  </a:cxn>
                  <a:cxn ang="0">
                    <a:pos x="73" y="18"/>
                  </a:cxn>
                  <a:cxn ang="0">
                    <a:pos x="73" y="16"/>
                  </a:cxn>
                  <a:cxn ang="0">
                    <a:pos x="73" y="15"/>
                  </a:cxn>
                  <a:cxn ang="0">
                    <a:pos x="55" y="1"/>
                  </a:cxn>
                </a:cxnLst>
                <a:rect l="0" t="0" r="r" b="b"/>
                <a:pathLst>
                  <a:path w="73" h="153">
                    <a:moveTo>
                      <a:pt x="55" y="1"/>
                    </a:moveTo>
                    <a:cubicBezTo>
                      <a:pt x="19" y="0"/>
                      <a:pt x="19" y="0"/>
                      <a:pt x="19" y="0"/>
                    </a:cubicBezTo>
                    <a:cubicBezTo>
                      <a:pt x="5" y="1"/>
                      <a:pt x="0" y="12"/>
                      <a:pt x="0" y="16"/>
                    </a:cubicBezTo>
                    <a:cubicBezTo>
                      <a:pt x="0" y="16"/>
                      <a:pt x="0" y="16"/>
                      <a:pt x="0" y="16"/>
                    </a:cubicBezTo>
                    <a:cubicBezTo>
                      <a:pt x="0" y="18"/>
                      <a:pt x="0" y="18"/>
                      <a:pt x="0" y="18"/>
                    </a:cubicBezTo>
                    <a:cubicBezTo>
                      <a:pt x="0" y="69"/>
                      <a:pt x="0" y="69"/>
                      <a:pt x="0" y="69"/>
                    </a:cubicBezTo>
                    <a:cubicBezTo>
                      <a:pt x="0" y="73"/>
                      <a:pt x="3" y="75"/>
                      <a:pt x="6" y="75"/>
                    </a:cubicBezTo>
                    <a:cubicBezTo>
                      <a:pt x="10" y="75"/>
                      <a:pt x="12" y="73"/>
                      <a:pt x="12" y="69"/>
                    </a:cubicBezTo>
                    <a:cubicBezTo>
                      <a:pt x="12" y="25"/>
                      <a:pt x="12" y="25"/>
                      <a:pt x="12" y="25"/>
                    </a:cubicBezTo>
                    <a:cubicBezTo>
                      <a:pt x="18" y="25"/>
                      <a:pt x="18" y="25"/>
                      <a:pt x="18" y="25"/>
                    </a:cubicBezTo>
                    <a:cubicBezTo>
                      <a:pt x="18" y="68"/>
                      <a:pt x="18" y="68"/>
                      <a:pt x="18" y="68"/>
                    </a:cubicBezTo>
                    <a:cubicBezTo>
                      <a:pt x="18" y="68"/>
                      <a:pt x="18" y="69"/>
                      <a:pt x="18" y="69"/>
                    </a:cubicBezTo>
                    <a:cubicBezTo>
                      <a:pt x="18" y="145"/>
                      <a:pt x="18" y="145"/>
                      <a:pt x="18" y="145"/>
                    </a:cubicBezTo>
                    <a:cubicBezTo>
                      <a:pt x="18" y="150"/>
                      <a:pt x="21" y="153"/>
                      <a:pt x="26" y="153"/>
                    </a:cubicBezTo>
                    <a:cubicBezTo>
                      <a:pt x="31" y="153"/>
                      <a:pt x="34" y="150"/>
                      <a:pt x="34" y="145"/>
                    </a:cubicBezTo>
                    <a:cubicBezTo>
                      <a:pt x="34" y="78"/>
                      <a:pt x="34" y="78"/>
                      <a:pt x="34" y="78"/>
                    </a:cubicBezTo>
                    <a:cubicBezTo>
                      <a:pt x="39" y="78"/>
                      <a:pt x="39" y="78"/>
                      <a:pt x="39" y="78"/>
                    </a:cubicBezTo>
                    <a:cubicBezTo>
                      <a:pt x="39" y="145"/>
                      <a:pt x="39" y="145"/>
                      <a:pt x="39" y="145"/>
                    </a:cubicBezTo>
                    <a:cubicBezTo>
                      <a:pt x="39" y="150"/>
                      <a:pt x="42" y="153"/>
                      <a:pt x="47" y="153"/>
                    </a:cubicBezTo>
                    <a:cubicBezTo>
                      <a:pt x="52" y="153"/>
                      <a:pt x="55" y="150"/>
                      <a:pt x="55" y="145"/>
                    </a:cubicBezTo>
                    <a:cubicBezTo>
                      <a:pt x="55" y="68"/>
                      <a:pt x="55" y="68"/>
                      <a:pt x="55" y="68"/>
                    </a:cubicBezTo>
                    <a:cubicBezTo>
                      <a:pt x="55" y="67"/>
                      <a:pt x="55" y="67"/>
                      <a:pt x="55" y="67"/>
                    </a:cubicBezTo>
                    <a:cubicBezTo>
                      <a:pt x="55" y="25"/>
                      <a:pt x="55" y="25"/>
                      <a:pt x="55" y="25"/>
                    </a:cubicBezTo>
                    <a:cubicBezTo>
                      <a:pt x="60" y="25"/>
                      <a:pt x="60" y="25"/>
                      <a:pt x="60" y="25"/>
                    </a:cubicBezTo>
                    <a:cubicBezTo>
                      <a:pt x="60" y="69"/>
                      <a:pt x="60" y="69"/>
                      <a:pt x="60" y="69"/>
                    </a:cubicBezTo>
                    <a:cubicBezTo>
                      <a:pt x="60" y="73"/>
                      <a:pt x="63" y="75"/>
                      <a:pt x="66" y="75"/>
                    </a:cubicBezTo>
                    <a:cubicBezTo>
                      <a:pt x="70" y="75"/>
                      <a:pt x="73" y="73"/>
                      <a:pt x="73" y="69"/>
                    </a:cubicBezTo>
                    <a:cubicBezTo>
                      <a:pt x="73" y="18"/>
                      <a:pt x="73" y="18"/>
                      <a:pt x="73" y="18"/>
                    </a:cubicBezTo>
                    <a:cubicBezTo>
                      <a:pt x="73" y="16"/>
                      <a:pt x="73" y="16"/>
                      <a:pt x="73" y="16"/>
                    </a:cubicBezTo>
                    <a:cubicBezTo>
                      <a:pt x="73" y="15"/>
                      <a:pt x="73" y="15"/>
                      <a:pt x="73" y="15"/>
                    </a:cubicBezTo>
                    <a:cubicBezTo>
                      <a:pt x="73" y="10"/>
                      <a:pt x="67" y="1"/>
                      <a:pt x="55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 dirty="0"/>
              </a:p>
            </p:txBody>
          </p:sp>
          <p:sp>
            <p:nvSpPr>
              <p:cNvPr id="110" name="Oval 97"/>
              <p:cNvSpPr>
                <a:spLocks noChangeArrowheads="1"/>
              </p:cNvSpPr>
              <p:nvPr/>
            </p:nvSpPr>
            <p:spPr bwMode="auto">
              <a:xfrm>
                <a:off x="5110163" y="1652588"/>
                <a:ext cx="74613" cy="76200"/>
              </a:xfrm>
              <a:prstGeom prst="ellipse">
                <a:avLst/>
              </a:pr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 dirty="0"/>
              </a:p>
            </p:txBody>
          </p:sp>
        </p:grpSp>
        <p:grpSp>
          <p:nvGrpSpPr>
            <p:cNvPr id="32" name="Group 179"/>
            <p:cNvGrpSpPr/>
            <p:nvPr/>
          </p:nvGrpSpPr>
          <p:grpSpPr>
            <a:xfrm>
              <a:off x="6428018" y="2855964"/>
              <a:ext cx="220321" cy="563870"/>
              <a:chOff x="5054600" y="1652588"/>
              <a:chExt cx="187325" cy="479424"/>
            </a:xfrm>
            <a:solidFill>
              <a:schemeClr val="accent4"/>
            </a:solidFill>
          </p:grpSpPr>
          <p:sp>
            <p:nvSpPr>
              <p:cNvPr id="107" name="Freeform 96"/>
              <p:cNvSpPr>
                <a:spLocks/>
              </p:cNvSpPr>
              <p:nvPr/>
            </p:nvSpPr>
            <p:spPr bwMode="auto">
              <a:xfrm>
                <a:off x="5054600" y="1733550"/>
                <a:ext cx="187325" cy="398462"/>
              </a:xfrm>
              <a:custGeom>
                <a:avLst/>
                <a:gdLst/>
                <a:ahLst/>
                <a:cxnLst>
                  <a:cxn ang="0">
                    <a:pos x="55" y="1"/>
                  </a:cxn>
                  <a:cxn ang="0">
                    <a:pos x="19" y="0"/>
                  </a:cxn>
                  <a:cxn ang="0">
                    <a:pos x="0" y="16"/>
                  </a:cxn>
                  <a:cxn ang="0">
                    <a:pos x="0" y="16"/>
                  </a:cxn>
                  <a:cxn ang="0">
                    <a:pos x="0" y="18"/>
                  </a:cxn>
                  <a:cxn ang="0">
                    <a:pos x="0" y="69"/>
                  </a:cxn>
                  <a:cxn ang="0">
                    <a:pos x="6" y="75"/>
                  </a:cxn>
                  <a:cxn ang="0">
                    <a:pos x="12" y="69"/>
                  </a:cxn>
                  <a:cxn ang="0">
                    <a:pos x="12" y="25"/>
                  </a:cxn>
                  <a:cxn ang="0">
                    <a:pos x="18" y="25"/>
                  </a:cxn>
                  <a:cxn ang="0">
                    <a:pos x="18" y="68"/>
                  </a:cxn>
                  <a:cxn ang="0">
                    <a:pos x="18" y="69"/>
                  </a:cxn>
                  <a:cxn ang="0">
                    <a:pos x="18" y="145"/>
                  </a:cxn>
                  <a:cxn ang="0">
                    <a:pos x="26" y="153"/>
                  </a:cxn>
                  <a:cxn ang="0">
                    <a:pos x="34" y="145"/>
                  </a:cxn>
                  <a:cxn ang="0">
                    <a:pos x="34" y="78"/>
                  </a:cxn>
                  <a:cxn ang="0">
                    <a:pos x="39" y="78"/>
                  </a:cxn>
                  <a:cxn ang="0">
                    <a:pos x="39" y="145"/>
                  </a:cxn>
                  <a:cxn ang="0">
                    <a:pos x="47" y="153"/>
                  </a:cxn>
                  <a:cxn ang="0">
                    <a:pos x="55" y="145"/>
                  </a:cxn>
                  <a:cxn ang="0">
                    <a:pos x="55" y="68"/>
                  </a:cxn>
                  <a:cxn ang="0">
                    <a:pos x="55" y="67"/>
                  </a:cxn>
                  <a:cxn ang="0">
                    <a:pos x="55" y="25"/>
                  </a:cxn>
                  <a:cxn ang="0">
                    <a:pos x="60" y="25"/>
                  </a:cxn>
                  <a:cxn ang="0">
                    <a:pos x="60" y="69"/>
                  </a:cxn>
                  <a:cxn ang="0">
                    <a:pos x="66" y="75"/>
                  </a:cxn>
                  <a:cxn ang="0">
                    <a:pos x="73" y="69"/>
                  </a:cxn>
                  <a:cxn ang="0">
                    <a:pos x="73" y="18"/>
                  </a:cxn>
                  <a:cxn ang="0">
                    <a:pos x="73" y="16"/>
                  </a:cxn>
                  <a:cxn ang="0">
                    <a:pos x="73" y="15"/>
                  </a:cxn>
                  <a:cxn ang="0">
                    <a:pos x="55" y="1"/>
                  </a:cxn>
                </a:cxnLst>
                <a:rect l="0" t="0" r="r" b="b"/>
                <a:pathLst>
                  <a:path w="73" h="153">
                    <a:moveTo>
                      <a:pt x="55" y="1"/>
                    </a:moveTo>
                    <a:cubicBezTo>
                      <a:pt x="19" y="0"/>
                      <a:pt x="19" y="0"/>
                      <a:pt x="19" y="0"/>
                    </a:cubicBezTo>
                    <a:cubicBezTo>
                      <a:pt x="5" y="1"/>
                      <a:pt x="0" y="12"/>
                      <a:pt x="0" y="16"/>
                    </a:cubicBezTo>
                    <a:cubicBezTo>
                      <a:pt x="0" y="16"/>
                      <a:pt x="0" y="16"/>
                      <a:pt x="0" y="16"/>
                    </a:cubicBezTo>
                    <a:cubicBezTo>
                      <a:pt x="0" y="18"/>
                      <a:pt x="0" y="18"/>
                      <a:pt x="0" y="18"/>
                    </a:cubicBezTo>
                    <a:cubicBezTo>
                      <a:pt x="0" y="69"/>
                      <a:pt x="0" y="69"/>
                      <a:pt x="0" y="69"/>
                    </a:cubicBezTo>
                    <a:cubicBezTo>
                      <a:pt x="0" y="73"/>
                      <a:pt x="3" y="75"/>
                      <a:pt x="6" y="75"/>
                    </a:cubicBezTo>
                    <a:cubicBezTo>
                      <a:pt x="10" y="75"/>
                      <a:pt x="12" y="73"/>
                      <a:pt x="12" y="69"/>
                    </a:cubicBezTo>
                    <a:cubicBezTo>
                      <a:pt x="12" y="25"/>
                      <a:pt x="12" y="25"/>
                      <a:pt x="12" y="25"/>
                    </a:cubicBezTo>
                    <a:cubicBezTo>
                      <a:pt x="18" y="25"/>
                      <a:pt x="18" y="25"/>
                      <a:pt x="18" y="25"/>
                    </a:cubicBezTo>
                    <a:cubicBezTo>
                      <a:pt x="18" y="68"/>
                      <a:pt x="18" y="68"/>
                      <a:pt x="18" y="68"/>
                    </a:cubicBezTo>
                    <a:cubicBezTo>
                      <a:pt x="18" y="68"/>
                      <a:pt x="18" y="69"/>
                      <a:pt x="18" y="69"/>
                    </a:cubicBezTo>
                    <a:cubicBezTo>
                      <a:pt x="18" y="145"/>
                      <a:pt x="18" y="145"/>
                      <a:pt x="18" y="145"/>
                    </a:cubicBezTo>
                    <a:cubicBezTo>
                      <a:pt x="18" y="150"/>
                      <a:pt x="21" y="153"/>
                      <a:pt x="26" y="153"/>
                    </a:cubicBezTo>
                    <a:cubicBezTo>
                      <a:pt x="31" y="153"/>
                      <a:pt x="34" y="150"/>
                      <a:pt x="34" y="145"/>
                    </a:cubicBezTo>
                    <a:cubicBezTo>
                      <a:pt x="34" y="78"/>
                      <a:pt x="34" y="78"/>
                      <a:pt x="34" y="78"/>
                    </a:cubicBezTo>
                    <a:cubicBezTo>
                      <a:pt x="39" y="78"/>
                      <a:pt x="39" y="78"/>
                      <a:pt x="39" y="78"/>
                    </a:cubicBezTo>
                    <a:cubicBezTo>
                      <a:pt x="39" y="145"/>
                      <a:pt x="39" y="145"/>
                      <a:pt x="39" y="145"/>
                    </a:cubicBezTo>
                    <a:cubicBezTo>
                      <a:pt x="39" y="150"/>
                      <a:pt x="42" y="153"/>
                      <a:pt x="47" y="153"/>
                    </a:cubicBezTo>
                    <a:cubicBezTo>
                      <a:pt x="52" y="153"/>
                      <a:pt x="55" y="150"/>
                      <a:pt x="55" y="145"/>
                    </a:cubicBezTo>
                    <a:cubicBezTo>
                      <a:pt x="55" y="68"/>
                      <a:pt x="55" y="68"/>
                      <a:pt x="55" y="68"/>
                    </a:cubicBezTo>
                    <a:cubicBezTo>
                      <a:pt x="55" y="67"/>
                      <a:pt x="55" y="67"/>
                      <a:pt x="55" y="67"/>
                    </a:cubicBezTo>
                    <a:cubicBezTo>
                      <a:pt x="55" y="25"/>
                      <a:pt x="55" y="25"/>
                      <a:pt x="55" y="25"/>
                    </a:cubicBezTo>
                    <a:cubicBezTo>
                      <a:pt x="60" y="25"/>
                      <a:pt x="60" y="25"/>
                      <a:pt x="60" y="25"/>
                    </a:cubicBezTo>
                    <a:cubicBezTo>
                      <a:pt x="60" y="69"/>
                      <a:pt x="60" y="69"/>
                      <a:pt x="60" y="69"/>
                    </a:cubicBezTo>
                    <a:cubicBezTo>
                      <a:pt x="60" y="73"/>
                      <a:pt x="63" y="75"/>
                      <a:pt x="66" y="75"/>
                    </a:cubicBezTo>
                    <a:cubicBezTo>
                      <a:pt x="70" y="75"/>
                      <a:pt x="73" y="73"/>
                      <a:pt x="73" y="69"/>
                    </a:cubicBezTo>
                    <a:cubicBezTo>
                      <a:pt x="73" y="18"/>
                      <a:pt x="73" y="18"/>
                      <a:pt x="73" y="18"/>
                    </a:cubicBezTo>
                    <a:cubicBezTo>
                      <a:pt x="73" y="16"/>
                      <a:pt x="73" y="16"/>
                      <a:pt x="73" y="16"/>
                    </a:cubicBezTo>
                    <a:cubicBezTo>
                      <a:pt x="73" y="15"/>
                      <a:pt x="73" y="15"/>
                      <a:pt x="73" y="15"/>
                    </a:cubicBezTo>
                    <a:cubicBezTo>
                      <a:pt x="73" y="10"/>
                      <a:pt x="67" y="1"/>
                      <a:pt x="55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 dirty="0"/>
              </a:p>
            </p:txBody>
          </p:sp>
          <p:sp>
            <p:nvSpPr>
              <p:cNvPr id="108" name="Oval 97"/>
              <p:cNvSpPr>
                <a:spLocks noChangeArrowheads="1"/>
              </p:cNvSpPr>
              <p:nvPr/>
            </p:nvSpPr>
            <p:spPr bwMode="auto">
              <a:xfrm>
                <a:off x="5110163" y="1652588"/>
                <a:ext cx="74613" cy="76200"/>
              </a:xfrm>
              <a:prstGeom prst="ellipse">
                <a:avLst/>
              </a:pr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 dirty="0"/>
              </a:p>
            </p:txBody>
          </p:sp>
        </p:grpSp>
        <p:grpSp>
          <p:nvGrpSpPr>
            <p:cNvPr id="33" name="Group 179"/>
            <p:cNvGrpSpPr/>
            <p:nvPr/>
          </p:nvGrpSpPr>
          <p:grpSpPr>
            <a:xfrm>
              <a:off x="6675684" y="2855964"/>
              <a:ext cx="220321" cy="563870"/>
              <a:chOff x="5054600" y="1652588"/>
              <a:chExt cx="187325" cy="479424"/>
            </a:xfrm>
            <a:solidFill>
              <a:schemeClr val="accent4"/>
            </a:solidFill>
          </p:grpSpPr>
          <p:sp>
            <p:nvSpPr>
              <p:cNvPr id="105" name="Freeform 96"/>
              <p:cNvSpPr>
                <a:spLocks/>
              </p:cNvSpPr>
              <p:nvPr/>
            </p:nvSpPr>
            <p:spPr bwMode="auto">
              <a:xfrm>
                <a:off x="5054600" y="1733550"/>
                <a:ext cx="187325" cy="398462"/>
              </a:xfrm>
              <a:custGeom>
                <a:avLst/>
                <a:gdLst/>
                <a:ahLst/>
                <a:cxnLst>
                  <a:cxn ang="0">
                    <a:pos x="55" y="1"/>
                  </a:cxn>
                  <a:cxn ang="0">
                    <a:pos x="19" y="0"/>
                  </a:cxn>
                  <a:cxn ang="0">
                    <a:pos x="0" y="16"/>
                  </a:cxn>
                  <a:cxn ang="0">
                    <a:pos x="0" y="16"/>
                  </a:cxn>
                  <a:cxn ang="0">
                    <a:pos x="0" y="18"/>
                  </a:cxn>
                  <a:cxn ang="0">
                    <a:pos x="0" y="69"/>
                  </a:cxn>
                  <a:cxn ang="0">
                    <a:pos x="6" y="75"/>
                  </a:cxn>
                  <a:cxn ang="0">
                    <a:pos x="12" y="69"/>
                  </a:cxn>
                  <a:cxn ang="0">
                    <a:pos x="12" y="25"/>
                  </a:cxn>
                  <a:cxn ang="0">
                    <a:pos x="18" y="25"/>
                  </a:cxn>
                  <a:cxn ang="0">
                    <a:pos x="18" y="68"/>
                  </a:cxn>
                  <a:cxn ang="0">
                    <a:pos x="18" y="69"/>
                  </a:cxn>
                  <a:cxn ang="0">
                    <a:pos x="18" y="145"/>
                  </a:cxn>
                  <a:cxn ang="0">
                    <a:pos x="26" y="153"/>
                  </a:cxn>
                  <a:cxn ang="0">
                    <a:pos x="34" y="145"/>
                  </a:cxn>
                  <a:cxn ang="0">
                    <a:pos x="34" y="78"/>
                  </a:cxn>
                  <a:cxn ang="0">
                    <a:pos x="39" y="78"/>
                  </a:cxn>
                  <a:cxn ang="0">
                    <a:pos x="39" y="145"/>
                  </a:cxn>
                  <a:cxn ang="0">
                    <a:pos x="47" y="153"/>
                  </a:cxn>
                  <a:cxn ang="0">
                    <a:pos x="55" y="145"/>
                  </a:cxn>
                  <a:cxn ang="0">
                    <a:pos x="55" y="68"/>
                  </a:cxn>
                  <a:cxn ang="0">
                    <a:pos x="55" y="67"/>
                  </a:cxn>
                  <a:cxn ang="0">
                    <a:pos x="55" y="25"/>
                  </a:cxn>
                  <a:cxn ang="0">
                    <a:pos x="60" y="25"/>
                  </a:cxn>
                  <a:cxn ang="0">
                    <a:pos x="60" y="69"/>
                  </a:cxn>
                  <a:cxn ang="0">
                    <a:pos x="66" y="75"/>
                  </a:cxn>
                  <a:cxn ang="0">
                    <a:pos x="73" y="69"/>
                  </a:cxn>
                  <a:cxn ang="0">
                    <a:pos x="73" y="18"/>
                  </a:cxn>
                  <a:cxn ang="0">
                    <a:pos x="73" y="16"/>
                  </a:cxn>
                  <a:cxn ang="0">
                    <a:pos x="73" y="15"/>
                  </a:cxn>
                  <a:cxn ang="0">
                    <a:pos x="55" y="1"/>
                  </a:cxn>
                </a:cxnLst>
                <a:rect l="0" t="0" r="r" b="b"/>
                <a:pathLst>
                  <a:path w="73" h="153">
                    <a:moveTo>
                      <a:pt x="55" y="1"/>
                    </a:moveTo>
                    <a:cubicBezTo>
                      <a:pt x="19" y="0"/>
                      <a:pt x="19" y="0"/>
                      <a:pt x="19" y="0"/>
                    </a:cubicBezTo>
                    <a:cubicBezTo>
                      <a:pt x="5" y="1"/>
                      <a:pt x="0" y="12"/>
                      <a:pt x="0" y="16"/>
                    </a:cubicBezTo>
                    <a:cubicBezTo>
                      <a:pt x="0" y="16"/>
                      <a:pt x="0" y="16"/>
                      <a:pt x="0" y="16"/>
                    </a:cubicBezTo>
                    <a:cubicBezTo>
                      <a:pt x="0" y="18"/>
                      <a:pt x="0" y="18"/>
                      <a:pt x="0" y="18"/>
                    </a:cubicBezTo>
                    <a:cubicBezTo>
                      <a:pt x="0" y="69"/>
                      <a:pt x="0" y="69"/>
                      <a:pt x="0" y="69"/>
                    </a:cubicBezTo>
                    <a:cubicBezTo>
                      <a:pt x="0" y="73"/>
                      <a:pt x="3" y="75"/>
                      <a:pt x="6" y="75"/>
                    </a:cubicBezTo>
                    <a:cubicBezTo>
                      <a:pt x="10" y="75"/>
                      <a:pt x="12" y="73"/>
                      <a:pt x="12" y="69"/>
                    </a:cubicBezTo>
                    <a:cubicBezTo>
                      <a:pt x="12" y="25"/>
                      <a:pt x="12" y="25"/>
                      <a:pt x="12" y="25"/>
                    </a:cubicBezTo>
                    <a:cubicBezTo>
                      <a:pt x="18" y="25"/>
                      <a:pt x="18" y="25"/>
                      <a:pt x="18" y="25"/>
                    </a:cubicBezTo>
                    <a:cubicBezTo>
                      <a:pt x="18" y="68"/>
                      <a:pt x="18" y="68"/>
                      <a:pt x="18" y="68"/>
                    </a:cubicBezTo>
                    <a:cubicBezTo>
                      <a:pt x="18" y="68"/>
                      <a:pt x="18" y="69"/>
                      <a:pt x="18" y="69"/>
                    </a:cubicBezTo>
                    <a:cubicBezTo>
                      <a:pt x="18" y="145"/>
                      <a:pt x="18" y="145"/>
                      <a:pt x="18" y="145"/>
                    </a:cubicBezTo>
                    <a:cubicBezTo>
                      <a:pt x="18" y="150"/>
                      <a:pt x="21" y="153"/>
                      <a:pt x="26" y="153"/>
                    </a:cubicBezTo>
                    <a:cubicBezTo>
                      <a:pt x="31" y="153"/>
                      <a:pt x="34" y="150"/>
                      <a:pt x="34" y="145"/>
                    </a:cubicBezTo>
                    <a:cubicBezTo>
                      <a:pt x="34" y="78"/>
                      <a:pt x="34" y="78"/>
                      <a:pt x="34" y="78"/>
                    </a:cubicBezTo>
                    <a:cubicBezTo>
                      <a:pt x="39" y="78"/>
                      <a:pt x="39" y="78"/>
                      <a:pt x="39" y="78"/>
                    </a:cubicBezTo>
                    <a:cubicBezTo>
                      <a:pt x="39" y="145"/>
                      <a:pt x="39" y="145"/>
                      <a:pt x="39" y="145"/>
                    </a:cubicBezTo>
                    <a:cubicBezTo>
                      <a:pt x="39" y="150"/>
                      <a:pt x="42" y="153"/>
                      <a:pt x="47" y="153"/>
                    </a:cubicBezTo>
                    <a:cubicBezTo>
                      <a:pt x="52" y="153"/>
                      <a:pt x="55" y="150"/>
                      <a:pt x="55" y="145"/>
                    </a:cubicBezTo>
                    <a:cubicBezTo>
                      <a:pt x="55" y="68"/>
                      <a:pt x="55" y="68"/>
                      <a:pt x="55" y="68"/>
                    </a:cubicBezTo>
                    <a:cubicBezTo>
                      <a:pt x="55" y="67"/>
                      <a:pt x="55" y="67"/>
                      <a:pt x="55" y="67"/>
                    </a:cubicBezTo>
                    <a:cubicBezTo>
                      <a:pt x="55" y="25"/>
                      <a:pt x="55" y="25"/>
                      <a:pt x="55" y="25"/>
                    </a:cubicBezTo>
                    <a:cubicBezTo>
                      <a:pt x="60" y="25"/>
                      <a:pt x="60" y="25"/>
                      <a:pt x="60" y="25"/>
                    </a:cubicBezTo>
                    <a:cubicBezTo>
                      <a:pt x="60" y="69"/>
                      <a:pt x="60" y="69"/>
                      <a:pt x="60" y="69"/>
                    </a:cubicBezTo>
                    <a:cubicBezTo>
                      <a:pt x="60" y="73"/>
                      <a:pt x="63" y="75"/>
                      <a:pt x="66" y="75"/>
                    </a:cubicBezTo>
                    <a:cubicBezTo>
                      <a:pt x="70" y="75"/>
                      <a:pt x="73" y="73"/>
                      <a:pt x="73" y="69"/>
                    </a:cubicBezTo>
                    <a:cubicBezTo>
                      <a:pt x="73" y="18"/>
                      <a:pt x="73" y="18"/>
                      <a:pt x="73" y="18"/>
                    </a:cubicBezTo>
                    <a:cubicBezTo>
                      <a:pt x="73" y="16"/>
                      <a:pt x="73" y="16"/>
                      <a:pt x="73" y="16"/>
                    </a:cubicBezTo>
                    <a:cubicBezTo>
                      <a:pt x="73" y="15"/>
                      <a:pt x="73" y="15"/>
                      <a:pt x="73" y="15"/>
                    </a:cubicBezTo>
                    <a:cubicBezTo>
                      <a:pt x="73" y="10"/>
                      <a:pt x="67" y="1"/>
                      <a:pt x="55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 dirty="0"/>
              </a:p>
            </p:txBody>
          </p:sp>
          <p:sp>
            <p:nvSpPr>
              <p:cNvPr id="106" name="Oval 97"/>
              <p:cNvSpPr>
                <a:spLocks noChangeArrowheads="1"/>
              </p:cNvSpPr>
              <p:nvPr/>
            </p:nvSpPr>
            <p:spPr bwMode="auto">
              <a:xfrm>
                <a:off x="5110163" y="1652588"/>
                <a:ext cx="74613" cy="76200"/>
              </a:xfrm>
              <a:prstGeom prst="ellipse">
                <a:avLst/>
              </a:pr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 dirty="0"/>
              </a:p>
            </p:txBody>
          </p:sp>
        </p:grpSp>
        <p:grpSp>
          <p:nvGrpSpPr>
            <p:cNvPr id="34" name="Group 179"/>
            <p:cNvGrpSpPr/>
            <p:nvPr/>
          </p:nvGrpSpPr>
          <p:grpSpPr>
            <a:xfrm>
              <a:off x="6923350" y="2855964"/>
              <a:ext cx="220321" cy="563870"/>
              <a:chOff x="5054600" y="1652588"/>
              <a:chExt cx="187325" cy="479424"/>
            </a:xfrm>
            <a:solidFill>
              <a:schemeClr val="accent4"/>
            </a:solidFill>
          </p:grpSpPr>
          <p:sp>
            <p:nvSpPr>
              <p:cNvPr id="103" name="Freeform 96"/>
              <p:cNvSpPr>
                <a:spLocks/>
              </p:cNvSpPr>
              <p:nvPr/>
            </p:nvSpPr>
            <p:spPr bwMode="auto">
              <a:xfrm>
                <a:off x="5054600" y="1733550"/>
                <a:ext cx="187325" cy="398462"/>
              </a:xfrm>
              <a:custGeom>
                <a:avLst/>
                <a:gdLst/>
                <a:ahLst/>
                <a:cxnLst>
                  <a:cxn ang="0">
                    <a:pos x="55" y="1"/>
                  </a:cxn>
                  <a:cxn ang="0">
                    <a:pos x="19" y="0"/>
                  </a:cxn>
                  <a:cxn ang="0">
                    <a:pos x="0" y="16"/>
                  </a:cxn>
                  <a:cxn ang="0">
                    <a:pos x="0" y="16"/>
                  </a:cxn>
                  <a:cxn ang="0">
                    <a:pos x="0" y="18"/>
                  </a:cxn>
                  <a:cxn ang="0">
                    <a:pos x="0" y="69"/>
                  </a:cxn>
                  <a:cxn ang="0">
                    <a:pos x="6" y="75"/>
                  </a:cxn>
                  <a:cxn ang="0">
                    <a:pos x="12" y="69"/>
                  </a:cxn>
                  <a:cxn ang="0">
                    <a:pos x="12" y="25"/>
                  </a:cxn>
                  <a:cxn ang="0">
                    <a:pos x="18" y="25"/>
                  </a:cxn>
                  <a:cxn ang="0">
                    <a:pos x="18" y="68"/>
                  </a:cxn>
                  <a:cxn ang="0">
                    <a:pos x="18" y="69"/>
                  </a:cxn>
                  <a:cxn ang="0">
                    <a:pos x="18" y="145"/>
                  </a:cxn>
                  <a:cxn ang="0">
                    <a:pos x="26" y="153"/>
                  </a:cxn>
                  <a:cxn ang="0">
                    <a:pos x="34" y="145"/>
                  </a:cxn>
                  <a:cxn ang="0">
                    <a:pos x="34" y="78"/>
                  </a:cxn>
                  <a:cxn ang="0">
                    <a:pos x="39" y="78"/>
                  </a:cxn>
                  <a:cxn ang="0">
                    <a:pos x="39" y="145"/>
                  </a:cxn>
                  <a:cxn ang="0">
                    <a:pos x="47" y="153"/>
                  </a:cxn>
                  <a:cxn ang="0">
                    <a:pos x="55" y="145"/>
                  </a:cxn>
                  <a:cxn ang="0">
                    <a:pos x="55" y="68"/>
                  </a:cxn>
                  <a:cxn ang="0">
                    <a:pos x="55" y="67"/>
                  </a:cxn>
                  <a:cxn ang="0">
                    <a:pos x="55" y="25"/>
                  </a:cxn>
                  <a:cxn ang="0">
                    <a:pos x="60" y="25"/>
                  </a:cxn>
                  <a:cxn ang="0">
                    <a:pos x="60" y="69"/>
                  </a:cxn>
                  <a:cxn ang="0">
                    <a:pos x="66" y="75"/>
                  </a:cxn>
                  <a:cxn ang="0">
                    <a:pos x="73" y="69"/>
                  </a:cxn>
                  <a:cxn ang="0">
                    <a:pos x="73" y="18"/>
                  </a:cxn>
                  <a:cxn ang="0">
                    <a:pos x="73" y="16"/>
                  </a:cxn>
                  <a:cxn ang="0">
                    <a:pos x="73" y="15"/>
                  </a:cxn>
                  <a:cxn ang="0">
                    <a:pos x="55" y="1"/>
                  </a:cxn>
                </a:cxnLst>
                <a:rect l="0" t="0" r="r" b="b"/>
                <a:pathLst>
                  <a:path w="73" h="153">
                    <a:moveTo>
                      <a:pt x="55" y="1"/>
                    </a:moveTo>
                    <a:cubicBezTo>
                      <a:pt x="19" y="0"/>
                      <a:pt x="19" y="0"/>
                      <a:pt x="19" y="0"/>
                    </a:cubicBezTo>
                    <a:cubicBezTo>
                      <a:pt x="5" y="1"/>
                      <a:pt x="0" y="12"/>
                      <a:pt x="0" y="16"/>
                    </a:cubicBezTo>
                    <a:cubicBezTo>
                      <a:pt x="0" y="16"/>
                      <a:pt x="0" y="16"/>
                      <a:pt x="0" y="16"/>
                    </a:cubicBezTo>
                    <a:cubicBezTo>
                      <a:pt x="0" y="18"/>
                      <a:pt x="0" y="18"/>
                      <a:pt x="0" y="18"/>
                    </a:cubicBezTo>
                    <a:cubicBezTo>
                      <a:pt x="0" y="69"/>
                      <a:pt x="0" y="69"/>
                      <a:pt x="0" y="69"/>
                    </a:cubicBezTo>
                    <a:cubicBezTo>
                      <a:pt x="0" y="73"/>
                      <a:pt x="3" y="75"/>
                      <a:pt x="6" y="75"/>
                    </a:cubicBezTo>
                    <a:cubicBezTo>
                      <a:pt x="10" y="75"/>
                      <a:pt x="12" y="73"/>
                      <a:pt x="12" y="69"/>
                    </a:cubicBezTo>
                    <a:cubicBezTo>
                      <a:pt x="12" y="25"/>
                      <a:pt x="12" y="25"/>
                      <a:pt x="12" y="25"/>
                    </a:cubicBezTo>
                    <a:cubicBezTo>
                      <a:pt x="18" y="25"/>
                      <a:pt x="18" y="25"/>
                      <a:pt x="18" y="25"/>
                    </a:cubicBezTo>
                    <a:cubicBezTo>
                      <a:pt x="18" y="68"/>
                      <a:pt x="18" y="68"/>
                      <a:pt x="18" y="68"/>
                    </a:cubicBezTo>
                    <a:cubicBezTo>
                      <a:pt x="18" y="68"/>
                      <a:pt x="18" y="69"/>
                      <a:pt x="18" y="69"/>
                    </a:cubicBezTo>
                    <a:cubicBezTo>
                      <a:pt x="18" y="145"/>
                      <a:pt x="18" y="145"/>
                      <a:pt x="18" y="145"/>
                    </a:cubicBezTo>
                    <a:cubicBezTo>
                      <a:pt x="18" y="150"/>
                      <a:pt x="21" y="153"/>
                      <a:pt x="26" y="153"/>
                    </a:cubicBezTo>
                    <a:cubicBezTo>
                      <a:pt x="31" y="153"/>
                      <a:pt x="34" y="150"/>
                      <a:pt x="34" y="145"/>
                    </a:cubicBezTo>
                    <a:cubicBezTo>
                      <a:pt x="34" y="78"/>
                      <a:pt x="34" y="78"/>
                      <a:pt x="34" y="78"/>
                    </a:cubicBezTo>
                    <a:cubicBezTo>
                      <a:pt x="39" y="78"/>
                      <a:pt x="39" y="78"/>
                      <a:pt x="39" y="78"/>
                    </a:cubicBezTo>
                    <a:cubicBezTo>
                      <a:pt x="39" y="145"/>
                      <a:pt x="39" y="145"/>
                      <a:pt x="39" y="145"/>
                    </a:cubicBezTo>
                    <a:cubicBezTo>
                      <a:pt x="39" y="150"/>
                      <a:pt x="42" y="153"/>
                      <a:pt x="47" y="153"/>
                    </a:cubicBezTo>
                    <a:cubicBezTo>
                      <a:pt x="52" y="153"/>
                      <a:pt x="55" y="150"/>
                      <a:pt x="55" y="145"/>
                    </a:cubicBezTo>
                    <a:cubicBezTo>
                      <a:pt x="55" y="68"/>
                      <a:pt x="55" y="68"/>
                      <a:pt x="55" y="68"/>
                    </a:cubicBezTo>
                    <a:cubicBezTo>
                      <a:pt x="55" y="67"/>
                      <a:pt x="55" y="67"/>
                      <a:pt x="55" y="67"/>
                    </a:cubicBezTo>
                    <a:cubicBezTo>
                      <a:pt x="55" y="25"/>
                      <a:pt x="55" y="25"/>
                      <a:pt x="55" y="25"/>
                    </a:cubicBezTo>
                    <a:cubicBezTo>
                      <a:pt x="60" y="25"/>
                      <a:pt x="60" y="25"/>
                      <a:pt x="60" y="25"/>
                    </a:cubicBezTo>
                    <a:cubicBezTo>
                      <a:pt x="60" y="69"/>
                      <a:pt x="60" y="69"/>
                      <a:pt x="60" y="69"/>
                    </a:cubicBezTo>
                    <a:cubicBezTo>
                      <a:pt x="60" y="73"/>
                      <a:pt x="63" y="75"/>
                      <a:pt x="66" y="75"/>
                    </a:cubicBezTo>
                    <a:cubicBezTo>
                      <a:pt x="70" y="75"/>
                      <a:pt x="73" y="73"/>
                      <a:pt x="73" y="69"/>
                    </a:cubicBezTo>
                    <a:cubicBezTo>
                      <a:pt x="73" y="18"/>
                      <a:pt x="73" y="18"/>
                      <a:pt x="73" y="18"/>
                    </a:cubicBezTo>
                    <a:cubicBezTo>
                      <a:pt x="73" y="16"/>
                      <a:pt x="73" y="16"/>
                      <a:pt x="73" y="16"/>
                    </a:cubicBezTo>
                    <a:cubicBezTo>
                      <a:pt x="73" y="15"/>
                      <a:pt x="73" y="15"/>
                      <a:pt x="73" y="15"/>
                    </a:cubicBezTo>
                    <a:cubicBezTo>
                      <a:pt x="73" y="10"/>
                      <a:pt x="67" y="1"/>
                      <a:pt x="55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 dirty="0"/>
              </a:p>
            </p:txBody>
          </p:sp>
          <p:sp>
            <p:nvSpPr>
              <p:cNvPr id="104" name="Oval 97"/>
              <p:cNvSpPr>
                <a:spLocks noChangeArrowheads="1"/>
              </p:cNvSpPr>
              <p:nvPr/>
            </p:nvSpPr>
            <p:spPr bwMode="auto">
              <a:xfrm>
                <a:off x="5110163" y="1652588"/>
                <a:ext cx="74613" cy="76200"/>
              </a:xfrm>
              <a:prstGeom prst="ellipse">
                <a:avLst/>
              </a:pr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 dirty="0"/>
              </a:p>
            </p:txBody>
          </p:sp>
        </p:grpSp>
        <p:grpSp>
          <p:nvGrpSpPr>
            <p:cNvPr id="37" name="Group 179"/>
            <p:cNvGrpSpPr/>
            <p:nvPr/>
          </p:nvGrpSpPr>
          <p:grpSpPr>
            <a:xfrm>
              <a:off x="7171017" y="2855964"/>
              <a:ext cx="220321" cy="563870"/>
              <a:chOff x="5054600" y="1652588"/>
              <a:chExt cx="187325" cy="479424"/>
            </a:xfrm>
            <a:solidFill>
              <a:schemeClr val="bg1">
                <a:lumMod val="75000"/>
              </a:schemeClr>
            </a:solidFill>
          </p:grpSpPr>
          <p:sp>
            <p:nvSpPr>
              <p:cNvPr id="101" name="Freeform 96"/>
              <p:cNvSpPr>
                <a:spLocks/>
              </p:cNvSpPr>
              <p:nvPr/>
            </p:nvSpPr>
            <p:spPr bwMode="auto">
              <a:xfrm>
                <a:off x="5054600" y="1733550"/>
                <a:ext cx="187325" cy="398462"/>
              </a:xfrm>
              <a:custGeom>
                <a:avLst/>
                <a:gdLst/>
                <a:ahLst/>
                <a:cxnLst>
                  <a:cxn ang="0">
                    <a:pos x="55" y="1"/>
                  </a:cxn>
                  <a:cxn ang="0">
                    <a:pos x="19" y="0"/>
                  </a:cxn>
                  <a:cxn ang="0">
                    <a:pos x="0" y="16"/>
                  </a:cxn>
                  <a:cxn ang="0">
                    <a:pos x="0" y="16"/>
                  </a:cxn>
                  <a:cxn ang="0">
                    <a:pos x="0" y="18"/>
                  </a:cxn>
                  <a:cxn ang="0">
                    <a:pos x="0" y="69"/>
                  </a:cxn>
                  <a:cxn ang="0">
                    <a:pos x="6" y="75"/>
                  </a:cxn>
                  <a:cxn ang="0">
                    <a:pos x="12" y="69"/>
                  </a:cxn>
                  <a:cxn ang="0">
                    <a:pos x="12" y="25"/>
                  </a:cxn>
                  <a:cxn ang="0">
                    <a:pos x="18" y="25"/>
                  </a:cxn>
                  <a:cxn ang="0">
                    <a:pos x="18" y="68"/>
                  </a:cxn>
                  <a:cxn ang="0">
                    <a:pos x="18" y="69"/>
                  </a:cxn>
                  <a:cxn ang="0">
                    <a:pos x="18" y="145"/>
                  </a:cxn>
                  <a:cxn ang="0">
                    <a:pos x="26" y="153"/>
                  </a:cxn>
                  <a:cxn ang="0">
                    <a:pos x="34" y="145"/>
                  </a:cxn>
                  <a:cxn ang="0">
                    <a:pos x="34" y="78"/>
                  </a:cxn>
                  <a:cxn ang="0">
                    <a:pos x="39" y="78"/>
                  </a:cxn>
                  <a:cxn ang="0">
                    <a:pos x="39" y="145"/>
                  </a:cxn>
                  <a:cxn ang="0">
                    <a:pos x="47" y="153"/>
                  </a:cxn>
                  <a:cxn ang="0">
                    <a:pos x="55" y="145"/>
                  </a:cxn>
                  <a:cxn ang="0">
                    <a:pos x="55" y="68"/>
                  </a:cxn>
                  <a:cxn ang="0">
                    <a:pos x="55" y="67"/>
                  </a:cxn>
                  <a:cxn ang="0">
                    <a:pos x="55" y="25"/>
                  </a:cxn>
                  <a:cxn ang="0">
                    <a:pos x="60" y="25"/>
                  </a:cxn>
                  <a:cxn ang="0">
                    <a:pos x="60" y="69"/>
                  </a:cxn>
                  <a:cxn ang="0">
                    <a:pos x="66" y="75"/>
                  </a:cxn>
                  <a:cxn ang="0">
                    <a:pos x="73" y="69"/>
                  </a:cxn>
                  <a:cxn ang="0">
                    <a:pos x="73" y="18"/>
                  </a:cxn>
                  <a:cxn ang="0">
                    <a:pos x="73" y="16"/>
                  </a:cxn>
                  <a:cxn ang="0">
                    <a:pos x="73" y="15"/>
                  </a:cxn>
                  <a:cxn ang="0">
                    <a:pos x="55" y="1"/>
                  </a:cxn>
                </a:cxnLst>
                <a:rect l="0" t="0" r="r" b="b"/>
                <a:pathLst>
                  <a:path w="73" h="153">
                    <a:moveTo>
                      <a:pt x="55" y="1"/>
                    </a:moveTo>
                    <a:cubicBezTo>
                      <a:pt x="19" y="0"/>
                      <a:pt x="19" y="0"/>
                      <a:pt x="19" y="0"/>
                    </a:cubicBezTo>
                    <a:cubicBezTo>
                      <a:pt x="5" y="1"/>
                      <a:pt x="0" y="12"/>
                      <a:pt x="0" y="16"/>
                    </a:cubicBezTo>
                    <a:cubicBezTo>
                      <a:pt x="0" y="16"/>
                      <a:pt x="0" y="16"/>
                      <a:pt x="0" y="16"/>
                    </a:cubicBezTo>
                    <a:cubicBezTo>
                      <a:pt x="0" y="18"/>
                      <a:pt x="0" y="18"/>
                      <a:pt x="0" y="18"/>
                    </a:cubicBezTo>
                    <a:cubicBezTo>
                      <a:pt x="0" y="69"/>
                      <a:pt x="0" y="69"/>
                      <a:pt x="0" y="69"/>
                    </a:cubicBezTo>
                    <a:cubicBezTo>
                      <a:pt x="0" y="73"/>
                      <a:pt x="3" y="75"/>
                      <a:pt x="6" y="75"/>
                    </a:cubicBezTo>
                    <a:cubicBezTo>
                      <a:pt x="10" y="75"/>
                      <a:pt x="12" y="73"/>
                      <a:pt x="12" y="69"/>
                    </a:cubicBezTo>
                    <a:cubicBezTo>
                      <a:pt x="12" y="25"/>
                      <a:pt x="12" y="25"/>
                      <a:pt x="12" y="25"/>
                    </a:cubicBezTo>
                    <a:cubicBezTo>
                      <a:pt x="18" y="25"/>
                      <a:pt x="18" y="25"/>
                      <a:pt x="18" y="25"/>
                    </a:cubicBezTo>
                    <a:cubicBezTo>
                      <a:pt x="18" y="68"/>
                      <a:pt x="18" y="68"/>
                      <a:pt x="18" y="68"/>
                    </a:cubicBezTo>
                    <a:cubicBezTo>
                      <a:pt x="18" y="68"/>
                      <a:pt x="18" y="69"/>
                      <a:pt x="18" y="69"/>
                    </a:cubicBezTo>
                    <a:cubicBezTo>
                      <a:pt x="18" y="145"/>
                      <a:pt x="18" y="145"/>
                      <a:pt x="18" y="145"/>
                    </a:cubicBezTo>
                    <a:cubicBezTo>
                      <a:pt x="18" y="150"/>
                      <a:pt x="21" y="153"/>
                      <a:pt x="26" y="153"/>
                    </a:cubicBezTo>
                    <a:cubicBezTo>
                      <a:pt x="31" y="153"/>
                      <a:pt x="34" y="150"/>
                      <a:pt x="34" y="145"/>
                    </a:cubicBezTo>
                    <a:cubicBezTo>
                      <a:pt x="34" y="78"/>
                      <a:pt x="34" y="78"/>
                      <a:pt x="34" y="78"/>
                    </a:cubicBezTo>
                    <a:cubicBezTo>
                      <a:pt x="39" y="78"/>
                      <a:pt x="39" y="78"/>
                      <a:pt x="39" y="78"/>
                    </a:cubicBezTo>
                    <a:cubicBezTo>
                      <a:pt x="39" y="145"/>
                      <a:pt x="39" y="145"/>
                      <a:pt x="39" y="145"/>
                    </a:cubicBezTo>
                    <a:cubicBezTo>
                      <a:pt x="39" y="150"/>
                      <a:pt x="42" y="153"/>
                      <a:pt x="47" y="153"/>
                    </a:cubicBezTo>
                    <a:cubicBezTo>
                      <a:pt x="52" y="153"/>
                      <a:pt x="55" y="150"/>
                      <a:pt x="55" y="145"/>
                    </a:cubicBezTo>
                    <a:cubicBezTo>
                      <a:pt x="55" y="68"/>
                      <a:pt x="55" y="68"/>
                      <a:pt x="55" y="68"/>
                    </a:cubicBezTo>
                    <a:cubicBezTo>
                      <a:pt x="55" y="67"/>
                      <a:pt x="55" y="67"/>
                      <a:pt x="55" y="67"/>
                    </a:cubicBezTo>
                    <a:cubicBezTo>
                      <a:pt x="55" y="25"/>
                      <a:pt x="55" y="25"/>
                      <a:pt x="55" y="25"/>
                    </a:cubicBezTo>
                    <a:cubicBezTo>
                      <a:pt x="60" y="25"/>
                      <a:pt x="60" y="25"/>
                      <a:pt x="60" y="25"/>
                    </a:cubicBezTo>
                    <a:cubicBezTo>
                      <a:pt x="60" y="69"/>
                      <a:pt x="60" y="69"/>
                      <a:pt x="60" y="69"/>
                    </a:cubicBezTo>
                    <a:cubicBezTo>
                      <a:pt x="60" y="73"/>
                      <a:pt x="63" y="75"/>
                      <a:pt x="66" y="75"/>
                    </a:cubicBezTo>
                    <a:cubicBezTo>
                      <a:pt x="70" y="75"/>
                      <a:pt x="73" y="73"/>
                      <a:pt x="73" y="69"/>
                    </a:cubicBezTo>
                    <a:cubicBezTo>
                      <a:pt x="73" y="18"/>
                      <a:pt x="73" y="18"/>
                      <a:pt x="73" y="18"/>
                    </a:cubicBezTo>
                    <a:cubicBezTo>
                      <a:pt x="73" y="16"/>
                      <a:pt x="73" y="16"/>
                      <a:pt x="73" y="16"/>
                    </a:cubicBezTo>
                    <a:cubicBezTo>
                      <a:pt x="73" y="15"/>
                      <a:pt x="73" y="15"/>
                      <a:pt x="73" y="15"/>
                    </a:cubicBezTo>
                    <a:cubicBezTo>
                      <a:pt x="73" y="10"/>
                      <a:pt x="67" y="1"/>
                      <a:pt x="55" y="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 dirty="0"/>
              </a:p>
            </p:txBody>
          </p:sp>
          <p:sp>
            <p:nvSpPr>
              <p:cNvPr id="102" name="Oval 97"/>
              <p:cNvSpPr>
                <a:spLocks noChangeArrowheads="1"/>
              </p:cNvSpPr>
              <p:nvPr/>
            </p:nvSpPr>
            <p:spPr bwMode="auto">
              <a:xfrm>
                <a:off x="5110163" y="1652588"/>
                <a:ext cx="74613" cy="76200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 dirty="0"/>
              </a:p>
            </p:txBody>
          </p:sp>
        </p:grpSp>
        <p:grpSp>
          <p:nvGrpSpPr>
            <p:cNvPr id="38" name="Group 179"/>
            <p:cNvGrpSpPr/>
            <p:nvPr/>
          </p:nvGrpSpPr>
          <p:grpSpPr>
            <a:xfrm>
              <a:off x="7418683" y="2855964"/>
              <a:ext cx="220321" cy="563870"/>
              <a:chOff x="5054600" y="1652588"/>
              <a:chExt cx="187325" cy="479424"/>
            </a:xfrm>
            <a:solidFill>
              <a:schemeClr val="bg1">
                <a:lumMod val="75000"/>
              </a:schemeClr>
            </a:solidFill>
          </p:grpSpPr>
          <p:sp>
            <p:nvSpPr>
              <p:cNvPr id="99" name="Freeform 96"/>
              <p:cNvSpPr>
                <a:spLocks/>
              </p:cNvSpPr>
              <p:nvPr/>
            </p:nvSpPr>
            <p:spPr bwMode="auto">
              <a:xfrm>
                <a:off x="5054600" y="1733550"/>
                <a:ext cx="187325" cy="398462"/>
              </a:xfrm>
              <a:custGeom>
                <a:avLst/>
                <a:gdLst/>
                <a:ahLst/>
                <a:cxnLst>
                  <a:cxn ang="0">
                    <a:pos x="55" y="1"/>
                  </a:cxn>
                  <a:cxn ang="0">
                    <a:pos x="19" y="0"/>
                  </a:cxn>
                  <a:cxn ang="0">
                    <a:pos x="0" y="16"/>
                  </a:cxn>
                  <a:cxn ang="0">
                    <a:pos x="0" y="16"/>
                  </a:cxn>
                  <a:cxn ang="0">
                    <a:pos x="0" y="18"/>
                  </a:cxn>
                  <a:cxn ang="0">
                    <a:pos x="0" y="69"/>
                  </a:cxn>
                  <a:cxn ang="0">
                    <a:pos x="6" y="75"/>
                  </a:cxn>
                  <a:cxn ang="0">
                    <a:pos x="12" y="69"/>
                  </a:cxn>
                  <a:cxn ang="0">
                    <a:pos x="12" y="25"/>
                  </a:cxn>
                  <a:cxn ang="0">
                    <a:pos x="18" y="25"/>
                  </a:cxn>
                  <a:cxn ang="0">
                    <a:pos x="18" y="68"/>
                  </a:cxn>
                  <a:cxn ang="0">
                    <a:pos x="18" y="69"/>
                  </a:cxn>
                  <a:cxn ang="0">
                    <a:pos x="18" y="145"/>
                  </a:cxn>
                  <a:cxn ang="0">
                    <a:pos x="26" y="153"/>
                  </a:cxn>
                  <a:cxn ang="0">
                    <a:pos x="34" y="145"/>
                  </a:cxn>
                  <a:cxn ang="0">
                    <a:pos x="34" y="78"/>
                  </a:cxn>
                  <a:cxn ang="0">
                    <a:pos x="39" y="78"/>
                  </a:cxn>
                  <a:cxn ang="0">
                    <a:pos x="39" y="145"/>
                  </a:cxn>
                  <a:cxn ang="0">
                    <a:pos x="47" y="153"/>
                  </a:cxn>
                  <a:cxn ang="0">
                    <a:pos x="55" y="145"/>
                  </a:cxn>
                  <a:cxn ang="0">
                    <a:pos x="55" y="68"/>
                  </a:cxn>
                  <a:cxn ang="0">
                    <a:pos x="55" y="67"/>
                  </a:cxn>
                  <a:cxn ang="0">
                    <a:pos x="55" y="25"/>
                  </a:cxn>
                  <a:cxn ang="0">
                    <a:pos x="60" y="25"/>
                  </a:cxn>
                  <a:cxn ang="0">
                    <a:pos x="60" y="69"/>
                  </a:cxn>
                  <a:cxn ang="0">
                    <a:pos x="66" y="75"/>
                  </a:cxn>
                  <a:cxn ang="0">
                    <a:pos x="73" y="69"/>
                  </a:cxn>
                  <a:cxn ang="0">
                    <a:pos x="73" y="18"/>
                  </a:cxn>
                  <a:cxn ang="0">
                    <a:pos x="73" y="16"/>
                  </a:cxn>
                  <a:cxn ang="0">
                    <a:pos x="73" y="15"/>
                  </a:cxn>
                  <a:cxn ang="0">
                    <a:pos x="55" y="1"/>
                  </a:cxn>
                </a:cxnLst>
                <a:rect l="0" t="0" r="r" b="b"/>
                <a:pathLst>
                  <a:path w="73" h="153">
                    <a:moveTo>
                      <a:pt x="55" y="1"/>
                    </a:moveTo>
                    <a:cubicBezTo>
                      <a:pt x="19" y="0"/>
                      <a:pt x="19" y="0"/>
                      <a:pt x="19" y="0"/>
                    </a:cubicBezTo>
                    <a:cubicBezTo>
                      <a:pt x="5" y="1"/>
                      <a:pt x="0" y="12"/>
                      <a:pt x="0" y="16"/>
                    </a:cubicBezTo>
                    <a:cubicBezTo>
                      <a:pt x="0" y="16"/>
                      <a:pt x="0" y="16"/>
                      <a:pt x="0" y="16"/>
                    </a:cubicBezTo>
                    <a:cubicBezTo>
                      <a:pt x="0" y="18"/>
                      <a:pt x="0" y="18"/>
                      <a:pt x="0" y="18"/>
                    </a:cubicBezTo>
                    <a:cubicBezTo>
                      <a:pt x="0" y="69"/>
                      <a:pt x="0" y="69"/>
                      <a:pt x="0" y="69"/>
                    </a:cubicBezTo>
                    <a:cubicBezTo>
                      <a:pt x="0" y="73"/>
                      <a:pt x="3" y="75"/>
                      <a:pt x="6" y="75"/>
                    </a:cubicBezTo>
                    <a:cubicBezTo>
                      <a:pt x="10" y="75"/>
                      <a:pt x="12" y="73"/>
                      <a:pt x="12" y="69"/>
                    </a:cubicBezTo>
                    <a:cubicBezTo>
                      <a:pt x="12" y="25"/>
                      <a:pt x="12" y="25"/>
                      <a:pt x="12" y="25"/>
                    </a:cubicBezTo>
                    <a:cubicBezTo>
                      <a:pt x="18" y="25"/>
                      <a:pt x="18" y="25"/>
                      <a:pt x="18" y="25"/>
                    </a:cubicBezTo>
                    <a:cubicBezTo>
                      <a:pt x="18" y="68"/>
                      <a:pt x="18" y="68"/>
                      <a:pt x="18" y="68"/>
                    </a:cubicBezTo>
                    <a:cubicBezTo>
                      <a:pt x="18" y="68"/>
                      <a:pt x="18" y="69"/>
                      <a:pt x="18" y="69"/>
                    </a:cubicBezTo>
                    <a:cubicBezTo>
                      <a:pt x="18" y="145"/>
                      <a:pt x="18" y="145"/>
                      <a:pt x="18" y="145"/>
                    </a:cubicBezTo>
                    <a:cubicBezTo>
                      <a:pt x="18" y="150"/>
                      <a:pt x="21" y="153"/>
                      <a:pt x="26" y="153"/>
                    </a:cubicBezTo>
                    <a:cubicBezTo>
                      <a:pt x="31" y="153"/>
                      <a:pt x="34" y="150"/>
                      <a:pt x="34" y="145"/>
                    </a:cubicBezTo>
                    <a:cubicBezTo>
                      <a:pt x="34" y="78"/>
                      <a:pt x="34" y="78"/>
                      <a:pt x="34" y="78"/>
                    </a:cubicBezTo>
                    <a:cubicBezTo>
                      <a:pt x="39" y="78"/>
                      <a:pt x="39" y="78"/>
                      <a:pt x="39" y="78"/>
                    </a:cubicBezTo>
                    <a:cubicBezTo>
                      <a:pt x="39" y="145"/>
                      <a:pt x="39" y="145"/>
                      <a:pt x="39" y="145"/>
                    </a:cubicBezTo>
                    <a:cubicBezTo>
                      <a:pt x="39" y="150"/>
                      <a:pt x="42" y="153"/>
                      <a:pt x="47" y="153"/>
                    </a:cubicBezTo>
                    <a:cubicBezTo>
                      <a:pt x="52" y="153"/>
                      <a:pt x="55" y="150"/>
                      <a:pt x="55" y="145"/>
                    </a:cubicBezTo>
                    <a:cubicBezTo>
                      <a:pt x="55" y="68"/>
                      <a:pt x="55" y="68"/>
                      <a:pt x="55" y="68"/>
                    </a:cubicBezTo>
                    <a:cubicBezTo>
                      <a:pt x="55" y="67"/>
                      <a:pt x="55" y="67"/>
                      <a:pt x="55" y="67"/>
                    </a:cubicBezTo>
                    <a:cubicBezTo>
                      <a:pt x="55" y="25"/>
                      <a:pt x="55" y="25"/>
                      <a:pt x="55" y="25"/>
                    </a:cubicBezTo>
                    <a:cubicBezTo>
                      <a:pt x="60" y="25"/>
                      <a:pt x="60" y="25"/>
                      <a:pt x="60" y="25"/>
                    </a:cubicBezTo>
                    <a:cubicBezTo>
                      <a:pt x="60" y="69"/>
                      <a:pt x="60" y="69"/>
                      <a:pt x="60" y="69"/>
                    </a:cubicBezTo>
                    <a:cubicBezTo>
                      <a:pt x="60" y="73"/>
                      <a:pt x="63" y="75"/>
                      <a:pt x="66" y="75"/>
                    </a:cubicBezTo>
                    <a:cubicBezTo>
                      <a:pt x="70" y="75"/>
                      <a:pt x="73" y="73"/>
                      <a:pt x="73" y="69"/>
                    </a:cubicBezTo>
                    <a:cubicBezTo>
                      <a:pt x="73" y="18"/>
                      <a:pt x="73" y="18"/>
                      <a:pt x="73" y="18"/>
                    </a:cubicBezTo>
                    <a:cubicBezTo>
                      <a:pt x="73" y="16"/>
                      <a:pt x="73" y="16"/>
                      <a:pt x="73" y="16"/>
                    </a:cubicBezTo>
                    <a:cubicBezTo>
                      <a:pt x="73" y="15"/>
                      <a:pt x="73" y="15"/>
                      <a:pt x="73" y="15"/>
                    </a:cubicBezTo>
                    <a:cubicBezTo>
                      <a:pt x="73" y="10"/>
                      <a:pt x="67" y="1"/>
                      <a:pt x="55" y="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 dirty="0"/>
              </a:p>
            </p:txBody>
          </p:sp>
          <p:sp>
            <p:nvSpPr>
              <p:cNvPr id="100" name="Oval 97"/>
              <p:cNvSpPr>
                <a:spLocks noChangeArrowheads="1"/>
              </p:cNvSpPr>
              <p:nvPr/>
            </p:nvSpPr>
            <p:spPr bwMode="auto">
              <a:xfrm>
                <a:off x="5110163" y="1652588"/>
                <a:ext cx="74613" cy="76200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 dirty="0"/>
              </a:p>
            </p:txBody>
          </p:sp>
        </p:grpSp>
        <p:grpSp>
          <p:nvGrpSpPr>
            <p:cNvPr id="39" name="Group 179"/>
            <p:cNvGrpSpPr/>
            <p:nvPr/>
          </p:nvGrpSpPr>
          <p:grpSpPr>
            <a:xfrm>
              <a:off x="7666349" y="2855964"/>
              <a:ext cx="220321" cy="563870"/>
              <a:chOff x="5054600" y="1652588"/>
              <a:chExt cx="187325" cy="479424"/>
            </a:xfrm>
            <a:solidFill>
              <a:schemeClr val="bg1">
                <a:lumMod val="75000"/>
              </a:schemeClr>
            </a:solidFill>
          </p:grpSpPr>
          <p:sp>
            <p:nvSpPr>
              <p:cNvPr id="97" name="Freeform 96"/>
              <p:cNvSpPr>
                <a:spLocks/>
              </p:cNvSpPr>
              <p:nvPr/>
            </p:nvSpPr>
            <p:spPr bwMode="auto">
              <a:xfrm>
                <a:off x="5054600" y="1733550"/>
                <a:ext cx="187325" cy="398462"/>
              </a:xfrm>
              <a:custGeom>
                <a:avLst/>
                <a:gdLst/>
                <a:ahLst/>
                <a:cxnLst>
                  <a:cxn ang="0">
                    <a:pos x="55" y="1"/>
                  </a:cxn>
                  <a:cxn ang="0">
                    <a:pos x="19" y="0"/>
                  </a:cxn>
                  <a:cxn ang="0">
                    <a:pos x="0" y="16"/>
                  </a:cxn>
                  <a:cxn ang="0">
                    <a:pos x="0" y="16"/>
                  </a:cxn>
                  <a:cxn ang="0">
                    <a:pos x="0" y="18"/>
                  </a:cxn>
                  <a:cxn ang="0">
                    <a:pos x="0" y="69"/>
                  </a:cxn>
                  <a:cxn ang="0">
                    <a:pos x="6" y="75"/>
                  </a:cxn>
                  <a:cxn ang="0">
                    <a:pos x="12" y="69"/>
                  </a:cxn>
                  <a:cxn ang="0">
                    <a:pos x="12" y="25"/>
                  </a:cxn>
                  <a:cxn ang="0">
                    <a:pos x="18" y="25"/>
                  </a:cxn>
                  <a:cxn ang="0">
                    <a:pos x="18" y="68"/>
                  </a:cxn>
                  <a:cxn ang="0">
                    <a:pos x="18" y="69"/>
                  </a:cxn>
                  <a:cxn ang="0">
                    <a:pos x="18" y="145"/>
                  </a:cxn>
                  <a:cxn ang="0">
                    <a:pos x="26" y="153"/>
                  </a:cxn>
                  <a:cxn ang="0">
                    <a:pos x="34" y="145"/>
                  </a:cxn>
                  <a:cxn ang="0">
                    <a:pos x="34" y="78"/>
                  </a:cxn>
                  <a:cxn ang="0">
                    <a:pos x="39" y="78"/>
                  </a:cxn>
                  <a:cxn ang="0">
                    <a:pos x="39" y="145"/>
                  </a:cxn>
                  <a:cxn ang="0">
                    <a:pos x="47" y="153"/>
                  </a:cxn>
                  <a:cxn ang="0">
                    <a:pos x="55" y="145"/>
                  </a:cxn>
                  <a:cxn ang="0">
                    <a:pos x="55" y="68"/>
                  </a:cxn>
                  <a:cxn ang="0">
                    <a:pos x="55" y="67"/>
                  </a:cxn>
                  <a:cxn ang="0">
                    <a:pos x="55" y="25"/>
                  </a:cxn>
                  <a:cxn ang="0">
                    <a:pos x="60" y="25"/>
                  </a:cxn>
                  <a:cxn ang="0">
                    <a:pos x="60" y="69"/>
                  </a:cxn>
                  <a:cxn ang="0">
                    <a:pos x="66" y="75"/>
                  </a:cxn>
                  <a:cxn ang="0">
                    <a:pos x="73" y="69"/>
                  </a:cxn>
                  <a:cxn ang="0">
                    <a:pos x="73" y="18"/>
                  </a:cxn>
                  <a:cxn ang="0">
                    <a:pos x="73" y="16"/>
                  </a:cxn>
                  <a:cxn ang="0">
                    <a:pos x="73" y="15"/>
                  </a:cxn>
                  <a:cxn ang="0">
                    <a:pos x="55" y="1"/>
                  </a:cxn>
                </a:cxnLst>
                <a:rect l="0" t="0" r="r" b="b"/>
                <a:pathLst>
                  <a:path w="73" h="153">
                    <a:moveTo>
                      <a:pt x="55" y="1"/>
                    </a:moveTo>
                    <a:cubicBezTo>
                      <a:pt x="19" y="0"/>
                      <a:pt x="19" y="0"/>
                      <a:pt x="19" y="0"/>
                    </a:cubicBezTo>
                    <a:cubicBezTo>
                      <a:pt x="5" y="1"/>
                      <a:pt x="0" y="12"/>
                      <a:pt x="0" y="16"/>
                    </a:cubicBezTo>
                    <a:cubicBezTo>
                      <a:pt x="0" y="16"/>
                      <a:pt x="0" y="16"/>
                      <a:pt x="0" y="16"/>
                    </a:cubicBezTo>
                    <a:cubicBezTo>
                      <a:pt x="0" y="18"/>
                      <a:pt x="0" y="18"/>
                      <a:pt x="0" y="18"/>
                    </a:cubicBezTo>
                    <a:cubicBezTo>
                      <a:pt x="0" y="69"/>
                      <a:pt x="0" y="69"/>
                      <a:pt x="0" y="69"/>
                    </a:cubicBezTo>
                    <a:cubicBezTo>
                      <a:pt x="0" y="73"/>
                      <a:pt x="3" y="75"/>
                      <a:pt x="6" y="75"/>
                    </a:cubicBezTo>
                    <a:cubicBezTo>
                      <a:pt x="10" y="75"/>
                      <a:pt x="12" y="73"/>
                      <a:pt x="12" y="69"/>
                    </a:cubicBezTo>
                    <a:cubicBezTo>
                      <a:pt x="12" y="25"/>
                      <a:pt x="12" y="25"/>
                      <a:pt x="12" y="25"/>
                    </a:cubicBezTo>
                    <a:cubicBezTo>
                      <a:pt x="18" y="25"/>
                      <a:pt x="18" y="25"/>
                      <a:pt x="18" y="25"/>
                    </a:cubicBezTo>
                    <a:cubicBezTo>
                      <a:pt x="18" y="68"/>
                      <a:pt x="18" y="68"/>
                      <a:pt x="18" y="68"/>
                    </a:cubicBezTo>
                    <a:cubicBezTo>
                      <a:pt x="18" y="68"/>
                      <a:pt x="18" y="69"/>
                      <a:pt x="18" y="69"/>
                    </a:cubicBezTo>
                    <a:cubicBezTo>
                      <a:pt x="18" y="145"/>
                      <a:pt x="18" y="145"/>
                      <a:pt x="18" y="145"/>
                    </a:cubicBezTo>
                    <a:cubicBezTo>
                      <a:pt x="18" y="150"/>
                      <a:pt x="21" y="153"/>
                      <a:pt x="26" y="153"/>
                    </a:cubicBezTo>
                    <a:cubicBezTo>
                      <a:pt x="31" y="153"/>
                      <a:pt x="34" y="150"/>
                      <a:pt x="34" y="145"/>
                    </a:cubicBezTo>
                    <a:cubicBezTo>
                      <a:pt x="34" y="78"/>
                      <a:pt x="34" y="78"/>
                      <a:pt x="34" y="78"/>
                    </a:cubicBezTo>
                    <a:cubicBezTo>
                      <a:pt x="39" y="78"/>
                      <a:pt x="39" y="78"/>
                      <a:pt x="39" y="78"/>
                    </a:cubicBezTo>
                    <a:cubicBezTo>
                      <a:pt x="39" y="145"/>
                      <a:pt x="39" y="145"/>
                      <a:pt x="39" y="145"/>
                    </a:cubicBezTo>
                    <a:cubicBezTo>
                      <a:pt x="39" y="150"/>
                      <a:pt x="42" y="153"/>
                      <a:pt x="47" y="153"/>
                    </a:cubicBezTo>
                    <a:cubicBezTo>
                      <a:pt x="52" y="153"/>
                      <a:pt x="55" y="150"/>
                      <a:pt x="55" y="145"/>
                    </a:cubicBezTo>
                    <a:cubicBezTo>
                      <a:pt x="55" y="68"/>
                      <a:pt x="55" y="68"/>
                      <a:pt x="55" y="68"/>
                    </a:cubicBezTo>
                    <a:cubicBezTo>
                      <a:pt x="55" y="67"/>
                      <a:pt x="55" y="67"/>
                      <a:pt x="55" y="67"/>
                    </a:cubicBezTo>
                    <a:cubicBezTo>
                      <a:pt x="55" y="25"/>
                      <a:pt x="55" y="25"/>
                      <a:pt x="55" y="25"/>
                    </a:cubicBezTo>
                    <a:cubicBezTo>
                      <a:pt x="60" y="25"/>
                      <a:pt x="60" y="25"/>
                      <a:pt x="60" y="25"/>
                    </a:cubicBezTo>
                    <a:cubicBezTo>
                      <a:pt x="60" y="69"/>
                      <a:pt x="60" y="69"/>
                      <a:pt x="60" y="69"/>
                    </a:cubicBezTo>
                    <a:cubicBezTo>
                      <a:pt x="60" y="73"/>
                      <a:pt x="63" y="75"/>
                      <a:pt x="66" y="75"/>
                    </a:cubicBezTo>
                    <a:cubicBezTo>
                      <a:pt x="70" y="75"/>
                      <a:pt x="73" y="73"/>
                      <a:pt x="73" y="69"/>
                    </a:cubicBezTo>
                    <a:cubicBezTo>
                      <a:pt x="73" y="18"/>
                      <a:pt x="73" y="18"/>
                      <a:pt x="73" y="18"/>
                    </a:cubicBezTo>
                    <a:cubicBezTo>
                      <a:pt x="73" y="16"/>
                      <a:pt x="73" y="16"/>
                      <a:pt x="73" y="16"/>
                    </a:cubicBezTo>
                    <a:cubicBezTo>
                      <a:pt x="73" y="15"/>
                      <a:pt x="73" y="15"/>
                      <a:pt x="73" y="15"/>
                    </a:cubicBezTo>
                    <a:cubicBezTo>
                      <a:pt x="73" y="10"/>
                      <a:pt x="67" y="1"/>
                      <a:pt x="55" y="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 dirty="0"/>
              </a:p>
            </p:txBody>
          </p:sp>
          <p:sp>
            <p:nvSpPr>
              <p:cNvPr id="98" name="Oval 97"/>
              <p:cNvSpPr>
                <a:spLocks noChangeArrowheads="1"/>
              </p:cNvSpPr>
              <p:nvPr/>
            </p:nvSpPr>
            <p:spPr bwMode="auto">
              <a:xfrm>
                <a:off x="5110163" y="1652588"/>
                <a:ext cx="74613" cy="76200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 dirty="0"/>
              </a:p>
            </p:txBody>
          </p:sp>
        </p:grpSp>
        <p:grpSp>
          <p:nvGrpSpPr>
            <p:cNvPr id="42" name="Group 179"/>
            <p:cNvGrpSpPr/>
            <p:nvPr/>
          </p:nvGrpSpPr>
          <p:grpSpPr>
            <a:xfrm>
              <a:off x="7914015" y="2855964"/>
              <a:ext cx="220321" cy="563870"/>
              <a:chOff x="5054600" y="1652588"/>
              <a:chExt cx="187325" cy="479424"/>
            </a:xfrm>
            <a:solidFill>
              <a:schemeClr val="bg1">
                <a:lumMod val="75000"/>
              </a:schemeClr>
            </a:solidFill>
          </p:grpSpPr>
          <p:sp>
            <p:nvSpPr>
              <p:cNvPr id="95" name="Freeform 96"/>
              <p:cNvSpPr>
                <a:spLocks/>
              </p:cNvSpPr>
              <p:nvPr/>
            </p:nvSpPr>
            <p:spPr bwMode="auto">
              <a:xfrm>
                <a:off x="5054600" y="1733550"/>
                <a:ext cx="187325" cy="398462"/>
              </a:xfrm>
              <a:custGeom>
                <a:avLst/>
                <a:gdLst/>
                <a:ahLst/>
                <a:cxnLst>
                  <a:cxn ang="0">
                    <a:pos x="55" y="1"/>
                  </a:cxn>
                  <a:cxn ang="0">
                    <a:pos x="19" y="0"/>
                  </a:cxn>
                  <a:cxn ang="0">
                    <a:pos x="0" y="16"/>
                  </a:cxn>
                  <a:cxn ang="0">
                    <a:pos x="0" y="16"/>
                  </a:cxn>
                  <a:cxn ang="0">
                    <a:pos x="0" y="18"/>
                  </a:cxn>
                  <a:cxn ang="0">
                    <a:pos x="0" y="69"/>
                  </a:cxn>
                  <a:cxn ang="0">
                    <a:pos x="6" y="75"/>
                  </a:cxn>
                  <a:cxn ang="0">
                    <a:pos x="12" y="69"/>
                  </a:cxn>
                  <a:cxn ang="0">
                    <a:pos x="12" y="25"/>
                  </a:cxn>
                  <a:cxn ang="0">
                    <a:pos x="18" y="25"/>
                  </a:cxn>
                  <a:cxn ang="0">
                    <a:pos x="18" y="68"/>
                  </a:cxn>
                  <a:cxn ang="0">
                    <a:pos x="18" y="69"/>
                  </a:cxn>
                  <a:cxn ang="0">
                    <a:pos x="18" y="145"/>
                  </a:cxn>
                  <a:cxn ang="0">
                    <a:pos x="26" y="153"/>
                  </a:cxn>
                  <a:cxn ang="0">
                    <a:pos x="34" y="145"/>
                  </a:cxn>
                  <a:cxn ang="0">
                    <a:pos x="34" y="78"/>
                  </a:cxn>
                  <a:cxn ang="0">
                    <a:pos x="39" y="78"/>
                  </a:cxn>
                  <a:cxn ang="0">
                    <a:pos x="39" y="145"/>
                  </a:cxn>
                  <a:cxn ang="0">
                    <a:pos x="47" y="153"/>
                  </a:cxn>
                  <a:cxn ang="0">
                    <a:pos x="55" y="145"/>
                  </a:cxn>
                  <a:cxn ang="0">
                    <a:pos x="55" y="68"/>
                  </a:cxn>
                  <a:cxn ang="0">
                    <a:pos x="55" y="67"/>
                  </a:cxn>
                  <a:cxn ang="0">
                    <a:pos x="55" y="25"/>
                  </a:cxn>
                  <a:cxn ang="0">
                    <a:pos x="60" y="25"/>
                  </a:cxn>
                  <a:cxn ang="0">
                    <a:pos x="60" y="69"/>
                  </a:cxn>
                  <a:cxn ang="0">
                    <a:pos x="66" y="75"/>
                  </a:cxn>
                  <a:cxn ang="0">
                    <a:pos x="73" y="69"/>
                  </a:cxn>
                  <a:cxn ang="0">
                    <a:pos x="73" y="18"/>
                  </a:cxn>
                  <a:cxn ang="0">
                    <a:pos x="73" y="16"/>
                  </a:cxn>
                  <a:cxn ang="0">
                    <a:pos x="73" y="15"/>
                  </a:cxn>
                  <a:cxn ang="0">
                    <a:pos x="55" y="1"/>
                  </a:cxn>
                </a:cxnLst>
                <a:rect l="0" t="0" r="r" b="b"/>
                <a:pathLst>
                  <a:path w="73" h="153">
                    <a:moveTo>
                      <a:pt x="55" y="1"/>
                    </a:moveTo>
                    <a:cubicBezTo>
                      <a:pt x="19" y="0"/>
                      <a:pt x="19" y="0"/>
                      <a:pt x="19" y="0"/>
                    </a:cubicBezTo>
                    <a:cubicBezTo>
                      <a:pt x="5" y="1"/>
                      <a:pt x="0" y="12"/>
                      <a:pt x="0" y="16"/>
                    </a:cubicBezTo>
                    <a:cubicBezTo>
                      <a:pt x="0" y="16"/>
                      <a:pt x="0" y="16"/>
                      <a:pt x="0" y="16"/>
                    </a:cubicBezTo>
                    <a:cubicBezTo>
                      <a:pt x="0" y="18"/>
                      <a:pt x="0" y="18"/>
                      <a:pt x="0" y="18"/>
                    </a:cubicBezTo>
                    <a:cubicBezTo>
                      <a:pt x="0" y="69"/>
                      <a:pt x="0" y="69"/>
                      <a:pt x="0" y="69"/>
                    </a:cubicBezTo>
                    <a:cubicBezTo>
                      <a:pt x="0" y="73"/>
                      <a:pt x="3" y="75"/>
                      <a:pt x="6" y="75"/>
                    </a:cubicBezTo>
                    <a:cubicBezTo>
                      <a:pt x="10" y="75"/>
                      <a:pt x="12" y="73"/>
                      <a:pt x="12" y="69"/>
                    </a:cubicBezTo>
                    <a:cubicBezTo>
                      <a:pt x="12" y="25"/>
                      <a:pt x="12" y="25"/>
                      <a:pt x="12" y="25"/>
                    </a:cubicBezTo>
                    <a:cubicBezTo>
                      <a:pt x="18" y="25"/>
                      <a:pt x="18" y="25"/>
                      <a:pt x="18" y="25"/>
                    </a:cubicBezTo>
                    <a:cubicBezTo>
                      <a:pt x="18" y="68"/>
                      <a:pt x="18" y="68"/>
                      <a:pt x="18" y="68"/>
                    </a:cubicBezTo>
                    <a:cubicBezTo>
                      <a:pt x="18" y="68"/>
                      <a:pt x="18" y="69"/>
                      <a:pt x="18" y="69"/>
                    </a:cubicBezTo>
                    <a:cubicBezTo>
                      <a:pt x="18" y="145"/>
                      <a:pt x="18" y="145"/>
                      <a:pt x="18" y="145"/>
                    </a:cubicBezTo>
                    <a:cubicBezTo>
                      <a:pt x="18" y="150"/>
                      <a:pt x="21" y="153"/>
                      <a:pt x="26" y="153"/>
                    </a:cubicBezTo>
                    <a:cubicBezTo>
                      <a:pt x="31" y="153"/>
                      <a:pt x="34" y="150"/>
                      <a:pt x="34" y="145"/>
                    </a:cubicBezTo>
                    <a:cubicBezTo>
                      <a:pt x="34" y="78"/>
                      <a:pt x="34" y="78"/>
                      <a:pt x="34" y="78"/>
                    </a:cubicBezTo>
                    <a:cubicBezTo>
                      <a:pt x="39" y="78"/>
                      <a:pt x="39" y="78"/>
                      <a:pt x="39" y="78"/>
                    </a:cubicBezTo>
                    <a:cubicBezTo>
                      <a:pt x="39" y="145"/>
                      <a:pt x="39" y="145"/>
                      <a:pt x="39" y="145"/>
                    </a:cubicBezTo>
                    <a:cubicBezTo>
                      <a:pt x="39" y="150"/>
                      <a:pt x="42" y="153"/>
                      <a:pt x="47" y="153"/>
                    </a:cubicBezTo>
                    <a:cubicBezTo>
                      <a:pt x="52" y="153"/>
                      <a:pt x="55" y="150"/>
                      <a:pt x="55" y="145"/>
                    </a:cubicBezTo>
                    <a:cubicBezTo>
                      <a:pt x="55" y="68"/>
                      <a:pt x="55" y="68"/>
                      <a:pt x="55" y="68"/>
                    </a:cubicBezTo>
                    <a:cubicBezTo>
                      <a:pt x="55" y="67"/>
                      <a:pt x="55" y="67"/>
                      <a:pt x="55" y="67"/>
                    </a:cubicBezTo>
                    <a:cubicBezTo>
                      <a:pt x="55" y="25"/>
                      <a:pt x="55" y="25"/>
                      <a:pt x="55" y="25"/>
                    </a:cubicBezTo>
                    <a:cubicBezTo>
                      <a:pt x="60" y="25"/>
                      <a:pt x="60" y="25"/>
                      <a:pt x="60" y="25"/>
                    </a:cubicBezTo>
                    <a:cubicBezTo>
                      <a:pt x="60" y="69"/>
                      <a:pt x="60" y="69"/>
                      <a:pt x="60" y="69"/>
                    </a:cubicBezTo>
                    <a:cubicBezTo>
                      <a:pt x="60" y="73"/>
                      <a:pt x="63" y="75"/>
                      <a:pt x="66" y="75"/>
                    </a:cubicBezTo>
                    <a:cubicBezTo>
                      <a:pt x="70" y="75"/>
                      <a:pt x="73" y="73"/>
                      <a:pt x="73" y="69"/>
                    </a:cubicBezTo>
                    <a:cubicBezTo>
                      <a:pt x="73" y="18"/>
                      <a:pt x="73" y="18"/>
                      <a:pt x="73" y="18"/>
                    </a:cubicBezTo>
                    <a:cubicBezTo>
                      <a:pt x="73" y="16"/>
                      <a:pt x="73" y="16"/>
                      <a:pt x="73" y="16"/>
                    </a:cubicBezTo>
                    <a:cubicBezTo>
                      <a:pt x="73" y="15"/>
                      <a:pt x="73" y="15"/>
                      <a:pt x="73" y="15"/>
                    </a:cubicBezTo>
                    <a:cubicBezTo>
                      <a:pt x="73" y="10"/>
                      <a:pt x="67" y="1"/>
                      <a:pt x="55" y="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 dirty="0"/>
              </a:p>
            </p:txBody>
          </p:sp>
          <p:sp>
            <p:nvSpPr>
              <p:cNvPr id="96" name="Oval 97"/>
              <p:cNvSpPr>
                <a:spLocks noChangeArrowheads="1"/>
              </p:cNvSpPr>
              <p:nvPr/>
            </p:nvSpPr>
            <p:spPr bwMode="auto">
              <a:xfrm>
                <a:off x="5110163" y="1652588"/>
                <a:ext cx="74613" cy="76200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 dirty="0"/>
              </a:p>
            </p:txBody>
          </p:sp>
        </p:grpSp>
        <p:grpSp>
          <p:nvGrpSpPr>
            <p:cNvPr id="43" name="Group 179"/>
            <p:cNvGrpSpPr/>
            <p:nvPr/>
          </p:nvGrpSpPr>
          <p:grpSpPr>
            <a:xfrm>
              <a:off x="8161679" y="2855964"/>
              <a:ext cx="220321" cy="563870"/>
              <a:chOff x="5054600" y="1652588"/>
              <a:chExt cx="187325" cy="479424"/>
            </a:xfrm>
            <a:solidFill>
              <a:schemeClr val="bg1">
                <a:lumMod val="75000"/>
              </a:schemeClr>
            </a:solidFill>
          </p:grpSpPr>
          <p:sp>
            <p:nvSpPr>
              <p:cNvPr id="93" name="Freeform 96"/>
              <p:cNvSpPr>
                <a:spLocks/>
              </p:cNvSpPr>
              <p:nvPr/>
            </p:nvSpPr>
            <p:spPr bwMode="auto">
              <a:xfrm>
                <a:off x="5054600" y="1733550"/>
                <a:ext cx="187325" cy="398462"/>
              </a:xfrm>
              <a:custGeom>
                <a:avLst/>
                <a:gdLst/>
                <a:ahLst/>
                <a:cxnLst>
                  <a:cxn ang="0">
                    <a:pos x="55" y="1"/>
                  </a:cxn>
                  <a:cxn ang="0">
                    <a:pos x="19" y="0"/>
                  </a:cxn>
                  <a:cxn ang="0">
                    <a:pos x="0" y="16"/>
                  </a:cxn>
                  <a:cxn ang="0">
                    <a:pos x="0" y="16"/>
                  </a:cxn>
                  <a:cxn ang="0">
                    <a:pos x="0" y="18"/>
                  </a:cxn>
                  <a:cxn ang="0">
                    <a:pos x="0" y="69"/>
                  </a:cxn>
                  <a:cxn ang="0">
                    <a:pos x="6" y="75"/>
                  </a:cxn>
                  <a:cxn ang="0">
                    <a:pos x="12" y="69"/>
                  </a:cxn>
                  <a:cxn ang="0">
                    <a:pos x="12" y="25"/>
                  </a:cxn>
                  <a:cxn ang="0">
                    <a:pos x="18" y="25"/>
                  </a:cxn>
                  <a:cxn ang="0">
                    <a:pos x="18" y="68"/>
                  </a:cxn>
                  <a:cxn ang="0">
                    <a:pos x="18" y="69"/>
                  </a:cxn>
                  <a:cxn ang="0">
                    <a:pos x="18" y="145"/>
                  </a:cxn>
                  <a:cxn ang="0">
                    <a:pos x="26" y="153"/>
                  </a:cxn>
                  <a:cxn ang="0">
                    <a:pos x="34" y="145"/>
                  </a:cxn>
                  <a:cxn ang="0">
                    <a:pos x="34" y="78"/>
                  </a:cxn>
                  <a:cxn ang="0">
                    <a:pos x="39" y="78"/>
                  </a:cxn>
                  <a:cxn ang="0">
                    <a:pos x="39" y="145"/>
                  </a:cxn>
                  <a:cxn ang="0">
                    <a:pos x="47" y="153"/>
                  </a:cxn>
                  <a:cxn ang="0">
                    <a:pos x="55" y="145"/>
                  </a:cxn>
                  <a:cxn ang="0">
                    <a:pos x="55" y="68"/>
                  </a:cxn>
                  <a:cxn ang="0">
                    <a:pos x="55" y="67"/>
                  </a:cxn>
                  <a:cxn ang="0">
                    <a:pos x="55" y="25"/>
                  </a:cxn>
                  <a:cxn ang="0">
                    <a:pos x="60" y="25"/>
                  </a:cxn>
                  <a:cxn ang="0">
                    <a:pos x="60" y="69"/>
                  </a:cxn>
                  <a:cxn ang="0">
                    <a:pos x="66" y="75"/>
                  </a:cxn>
                  <a:cxn ang="0">
                    <a:pos x="73" y="69"/>
                  </a:cxn>
                  <a:cxn ang="0">
                    <a:pos x="73" y="18"/>
                  </a:cxn>
                  <a:cxn ang="0">
                    <a:pos x="73" y="16"/>
                  </a:cxn>
                  <a:cxn ang="0">
                    <a:pos x="73" y="15"/>
                  </a:cxn>
                  <a:cxn ang="0">
                    <a:pos x="55" y="1"/>
                  </a:cxn>
                </a:cxnLst>
                <a:rect l="0" t="0" r="r" b="b"/>
                <a:pathLst>
                  <a:path w="73" h="153">
                    <a:moveTo>
                      <a:pt x="55" y="1"/>
                    </a:moveTo>
                    <a:cubicBezTo>
                      <a:pt x="19" y="0"/>
                      <a:pt x="19" y="0"/>
                      <a:pt x="19" y="0"/>
                    </a:cubicBezTo>
                    <a:cubicBezTo>
                      <a:pt x="5" y="1"/>
                      <a:pt x="0" y="12"/>
                      <a:pt x="0" y="16"/>
                    </a:cubicBezTo>
                    <a:cubicBezTo>
                      <a:pt x="0" y="16"/>
                      <a:pt x="0" y="16"/>
                      <a:pt x="0" y="16"/>
                    </a:cubicBezTo>
                    <a:cubicBezTo>
                      <a:pt x="0" y="18"/>
                      <a:pt x="0" y="18"/>
                      <a:pt x="0" y="18"/>
                    </a:cubicBezTo>
                    <a:cubicBezTo>
                      <a:pt x="0" y="69"/>
                      <a:pt x="0" y="69"/>
                      <a:pt x="0" y="69"/>
                    </a:cubicBezTo>
                    <a:cubicBezTo>
                      <a:pt x="0" y="73"/>
                      <a:pt x="3" y="75"/>
                      <a:pt x="6" y="75"/>
                    </a:cubicBezTo>
                    <a:cubicBezTo>
                      <a:pt x="10" y="75"/>
                      <a:pt x="12" y="73"/>
                      <a:pt x="12" y="69"/>
                    </a:cubicBezTo>
                    <a:cubicBezTo>
                      <a:pt x="12" y="25"/>
                      <a:pt x="12" y="25"/>
                      <a:pt x="12" y="25"/>
                    </a:cubicBezTo>
                    <a:cubicBezTo>
                      <a:pt x="18" y="25"/>
                      <a:pt x="18" y="25"/>
                      <a:pt x="18" y="25"/>
                    </a:cubicBezTo>
                    <a:cubicBezTo>
                      <a:pt x="18" y="68"/>
                      <a:pt x="18" y="68"/>
                      <a:pt x="18" y="68"/>
                    </a:cubicBezTo>
                    <a:cubicBezTo>
                      <a:pt x="18" y="68"/>
                      <a:pt x="18" y="69"/>
                      <a:pt x="18" y="69"/>
                    </a:cubicBezTo>
                    <a:cubicBezTo>
                      <a:pt x="18" y="145"/>
                      <a:pt x="18" y="145"/>
                      <a:pt x="18" y="145"/>
                    </a:cubicBezTo>
                    <a:cubicBezTo>
                      <a:pt x="18" y="150"/>
                      <a:pt x="21" y="153"/>
                      <a:pt x="26" y="153"/>
                    </a:cubicBezTo>
                    <a:cubicBezTo>
                      <a:pt x="31" y="153"/>
                      <a:pt x="34" y="150"/>
                      <a:pt x="34" y="145"/>
                    </a:cubicBezTo>
                    <a:cubicBezTo>
                      <a:pt x="34" y="78"/>
                      <a:pt x="34" y="78"/>
                      <a:pt x="34" y="78"/>
                    </a:cubicBezTo>
                    <a:cubicBezTo>
                      <a:pt x="39" y="78"/>
                      <a:pt x="39" y="78"/>
                      <a:pt x="39" y="78"/>
                    </a:cubicBezTo>
                    <a:cubicBezTo>
                      <a:pt x="39" y="145"/>
                      <a:pt x="39" y="145"/>
                      <a:pt x="39" y="145"/>
                    </a:cubicBezTo>
                    <a:cubicBezTo>
                      <a:pt x="39" y="150"/>
                      <a:pt x="42" y="153"/>
                      <a:pt x="47" y="153"/>
                    </a:cubicBezTo>
                    <a:cubicBezTo>
                      <a:pt x="52" y="153"/>
                      <a:pt x="55" y="150"/>
                      <a:pt x="55" y="145"/>
                    </a:cubicBezTo>
                    <a:cubicBezTo>
                      <a:pt x="55" y="68"/>
                      <a:pt x="55" y="68"/>
                      <a:pt x="55" y="68"/>
                    </a:cubicBezTo>
                    <a:cubicBezTo>
                      <a:pt x="55" y="67"/>
                      <a:pt x="55" y="67"/>
                      <a:pt x="55" y="67"/>
                    </a:cubicBezTo>
                    <a:cubicBezTo>
                      <a:pt x="55" y="25"/>
                      <a:pt x="55" y="25"/>
                      <a:pt x="55" y="25"/>
                    </a:cubicBezTo>
                    <a:cubicBezTo>
                      <a:pt x="60" y="25"/>
                      <a:pt x="60" y="25"/>
                      <a:pt x="60" y="25"/>
                    </a:cubicBezTo>
                    <a:cubicBezTo>
                      <a:pt x="60" y="69"/>
                      <a:pt x="60" y="69"/>
                      <a:pt x="60" y="69"/>
                    </a:cubicBezTo>
                    <a:cubicBezTo>
                      <a:pt x="60" y="73"/>
                      <a:pt x="63" y="75"/>
                      <a:pt x="66" y="75"/>
                    </a:cubicBezTo>
                    <a:cubicBezTo>
                      <a:pt x="70" y="75"/>
                      <a:pt x="73" y="73"/>
                      <a:pt x="73" y="69"/>
                    </a:cubicBezTo>
                    <a:cubicBezTo>
                      <a:pt x="73" y="18"/>
                      <a:pt x="73" y="18"/>
                      <a:pt x="73" y="18"/>
                    </a:cubicBezTo>
                    <a:cubicBezTo>
                      <a:pt x="73" y="16"/>
                      <a:pt x="73" y="16"/>
                      <a:pt x="73" y="16"/>
                    </a:cubicBezTo>
                    <a:cubicBezTo>
                      <a:pt x="73" y="15"/>
                      <a:pt x="73" y="15"/>
                      <a:pt x="73" y="15"/>
                    </a:cubicBezTo>
                    <a:cubicBezTo>
                      <a:pt x="73" y="10"/>
                      <a:pt x="67" y="1"/>
                      <a:pt x="55" y="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 dirty="0"/>
              </a:p>
            </p:txBody>
          </p:sp>
          <p:sp>
            <p:nvSpPr>
              <p:cNvPr id="94" name="Oval 97"/>
              <p:cNvSpPr>
                <a:spLocks noChangeArrowheads="1"/>
              </p:cNvSpPr>
              <p:nvPr/>
            </p:nvSpPr>
            <p:spPr bwMode="auto">
              <a:xfrm>
                <a:off x="5110163" y="1652588"/>
                <a:ext cx="74613" cy="76200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 dirty="0"/>
              </a:p>
            </p:txBody>
          </p:sp>
        </p:grpSp>
      </p:grp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688296C7-3955-4326-9FA6-0E53CFBFA2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2191" y="2031839"/>
            <a:ext cx="5568883" cy="3665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9455437"/>
      </p:ext>
    </p:extLst>
  </p:cSld>
  <p:clrMapOvr>
    <a:masterClrMapping/>
  </p:clrMapOvr>
  <p:transition advTm="3000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23"/>
          <p:cNvGrpSpPr/>
          <p:nvPr/>
        </p:nvGrpSpPr>
        <p:grpSpPr>
          <a:xfrm>
            <a:off x="1033050" y="4390988"/>
            <a:ext cx="3817117" cy="1057287"/>
            <a:chOff x="685800" y="3222520"/>
            <a:chExt cx="2579701" cy="863686"/>
          </a:xfrm>
        </p:grpSpPr>
        <p:sp>
          <p:nvSpPr>
            <p:cNvPr id="48" name="Can 47"/>
            <p:cNvSpPr/>
            <p:nvPr/>
          </p:nvSpPr>
          <p:spPr bwMode="auto">
            <a:xfrm>
              <a:off x="685800" y="3222520"/>
              <a:ext cx="2579701" cy="863686"/>
            </a:xfrm>
            <a:prstGeom prst="can">
              <a:avLst>
                <a:gd name="adj" fmla="val 50000"/>
              </a:avLst>
            </a:prstGeom>
            <a:solidFill>
              <a:schemeClr val="bg1">
                <a:lumMod val="6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2400"/>
            </a:p>
          </p:txBody>
        </p:sp>
        <p:sp>
          <p:nvSpPr>
            <p:cNvPr id="116" name="Text Placeholder 3"/>
            <p:cNvSpPr txBox="1">
              <a:spLocks/>
            </p:cNvSpPr>
            <p:nvPr/>
          </p:nvSpPr>
          <p:spPr>
            <a:xfrm>
              <a:off x="1319969" y="3769691"/>
              <a:ext cx="798649" cy="201135"/>
            </a:xfrm>
            <a:prstGeom prst="rect">
              <a:avLst/>
            </a:prstGeom>
          </p:spPr>
          <p:txBody>
            <a:bodyPr wrap="square" lIns="0" tIns="0" rIns="0" bIns="0" anchor="t" anchorCtr="0">
              <a:spAutoFit/>
            </a:bodyPr>
            <a:lstStyle>
              <a:lvl1pPr marL="0" indent="0" algn="ctr">
                <a:buNone/>
                <a:defRPr sz="1400" baseline="0">
                  <a:solidFill>
                    <a:schemeClr val="tx1">
                      <a:lumMod val="95000"/>
                      <a:lumOff val="5000"/>
                    </a:schemeClr>
                  </a:solidFill>
                </a:defRPr>
              </a:lvl1pPr>
              <a:lvl2pPr marL="457200" indent="0">
                <a:buNone/>
                <a:defRPr sz="1200"/>
              </a:lvl2pPr>
              <a:lvl3pPr marL="914400" indent="0">
                <a:buNone/>
                <a:defRPr sz="1000"/>
              </a:lvl3pPr>
              <a:lvl4pPr marL="1371600" indent="0">
                <a:buNone/>
                <a:defRPr sz="900"/>
              </a:lvl4pPr>
              <a:lvl5pPr marL="1828800" indent="0">
                <a:buNone/>
                <a:defRPr sz="900"/>
              </a:lvl5pPr>
              <a:lvl6pPr marL="2286000" indent="0">
                <a:buNone/>
                <a:defRPr sz="900"/>
              </a:lvl6pPr>
              <a:lvl7pPr marL="2743200" indent="0">
                <a:buNone/>
                <a:defRPr sz="900"/>
              </a:lvl7pPr>
              <a:lvl8pPr marL="3200400" indent="0">
                <a:buNone/>
                <a:defRPr sz="900"/>
              </a:lvl8pPr>
              <a:lvl9pPr marL="3657600" indent="0">
                <a:buNone/>
                <a:defRPr sz="900"/>
              </a:lvl9pPr>
            </a:lstStyle>
            <a:p>
              <a:pPr algn="l" defTabSz="1219170">
                <a:spcBef>
                  <a:spcPct val="20000"/>
                </a:spcBef>
                <a:defRPr/>
              </a:pPr>
              <a:r>
                <a:rPr lang="en-US" sz="1600" b="1" dirty="0">
                  <a:solidFill>
                    <a:schemeClr val="bg1"/>
                  </a:solidFill>
                  <a:latin typeface="+mj-lt"/>
                </a:rPr>
                <a:t>              HAN</a:t>
              </a:r>
            </a:p>
          </p:txBody>
        </p:sp>
      </p:grpSp>
      <p:grpSp>
        <p:nvGrpSpPr>
          <p:cNvPr id="5" name="Group 124"/>
          <p:cNvGrpSpPr/>
          <p:nvPr/>
        </p:nvGrpSpPr>
        <p:grpSpPr>
          <a:xfrm>
            <a:off x="7264264" y="4363806"/>
            <a:ext cx="4013337" cy="1151581"/>
            <a:chOff x="5878499" y="3247688"/>
            <a:chExt cx="2579701" cy="863686"/>
          </a:xfrm>
        </p:grpSpPr>
        <p:sp>
          <p:nvSpPr>
            <p:cNvPr id="49" name="Can 48"/>
            <p:cNvSpPr/>
            <p:nvPr/>
          </p:nvSpPr>
          <p:spPr bwMode="auto">
            <a:xfrm>
              <a:off x="5878499" y="3247688"/>
              <a:ext cx="2579701" cy="863686"/>
            </a:xfrm>
            <a:prstGeom prst="can">
              <a:avLst>
                <a:gd name="adj" fmla="val 50000"/>
              </a:avLst>
            </a:prstGeom>
            <a:solidFill>
              <a:schemeClr val="bg1">
                <a:lumMod val="6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2400"/>
            </a:p>
          </p:txBody>
        </p:sp>
        <p:sp>
          <p:nvSpPr>
            <p:cNvPr id="117" name="Text Placeholder 3"/>
            <p:cNvSpPr txBox="1">
              <a:spLocks/>
            </p:cNvSpPr>
            <p:nvPr/>
          </p:nvSpPr>
          <p:spPr>
            <a:xfrm>
              <a:off x="6638557" y="3769691"/>
              <a:ext cx="905349" cy="184666"/>
            </a:xfrm>
            <a:prstGeom prst="rect">
              <a:avLst/>
            </a:prstGeom>
          </p:spPr>
          <p:txBody>
            <a:bodyPr wrap="square" lIns="0" tIns="0" rIns="0" bIns="0" anchor="t" anchorCtr="0">
              <a:spAutoFit/>
            </a:bodyPr>
            <a:lstStyle>
              <a:lvl1pPr marL="0" indent="0" algn="ctr">
                <a:buNone/>
                <a:defRPr sz="1400" baseline="0">
                  <a:solidFill>
                    <a:schemeClr val="tx1">
                      <a:lumMod val="95000"/>
                      <a:lumOff val="5000"/>
                    </a:schemeClr>
                  </a:solidFill>
                </a:defRPr>
              </a:lvl1pPr>
              <a:lvl2pPr marL="457200" indent="0">
                <a:buNone/>
                <a:defRPr sz="1200"/>
              </a:lvl2pPr>
              <a:lvl3pPr marL="914400" indent="0">
                <a:buNone/>
                <a:defRPr sz="1000"/>
              </a:lvl3pPr>
              <a:lvl4pPr marL="1371600" indent="0">
                <a:buNone/>
                <a:defRPr sz="900"/>
              </a:lvl4pPr>
              <a:lvl5pPr marL="1828800" indent="0">
                <a:buNone/>
                <a:defRPr sz="900"/>
              </a:lvl5pPr>
              <a:lvl6pPr marL="2286000" indent="0">
                <a:buNone/>
                <a:defRPr sz="900"/>
              </a:lvl6pPr>
              <a:lvl7pPr marL="2743200" indent="0">
                <a:buNone/>
                <a:defRPr sz="900"/>
              </a:lvl7pPr>
              <a:lvl8pPr marL="3200400" indent="0">
                <a:buNone/>
                <a:defRPr sz="900"/>
              </a:lvl8pPr>
              <a:lvl9pPr marL="3657600" indent="0">
                <a:buNone/>
                <a:defRPr sz="900"/>
              </a:lvl9pPr>
            </a:lstStyle>
            <a:p>
              <a:pPr algn="l" defTabSz="1219170">
                <a:spcBef>
                  <a:spcPct val="20000"/>
                </a:spcBef>
                <a:defRPr/>
              </a:pPr>
              <a:r>
                <a:rPr lang="en-US" sz="1600" b="1" dirty="0">
                  <a:solidFill>
                    <a:schemeClr val="bg1"/>
                  </a:solidFill>
                  <a:latin typeface="+mj-lt"/>
                </a:rPr>
                <a:t>           MINORITY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Religion Affiliation Change in Mainland China</a:t>
            </a:r>
            <a:endParaRPr lang="en-US" dirty="0"/>
          </a:p>
        </p:txBody>
      </p:sp>
      <p:sp>
        <p:nvSpPr>
          <p:cNvPr id="57" name="Slide Number Placeholder 5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6B7D2-B98C-44FD-8D04-7EC62A564975}" type="slidenum">
              <a:rPr lang="en-US" smtClean="0"/>
              <a:pPr/>
              <a:t>6</a:t>
            </a:fld>
            <a:endParaRPr lang="en-US" dirty="0"/>
          </a:p>
        </p:txBody>
      </p:sp>
      <p:cxnSp>
        <p:nvCxnSpPr>
          <p:cNvPr id="91" name="Straight Connector 90"/>
          <p:cNvCxnSpPr/>
          <p:nvPr/>
        </p:nvCxnSpPr>
        <p:spPr>
          <a:xfrm flipV="1">
            <a:off x="6096000" y="1581651"/>
            <a:ext cx="0" cy="3661543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  <a:prstDash val="sysDot"/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Group 37"/>
          <p:cNvGrpSpPr/>
          <p:nvPr/>
        </p:nvGrpSpPr>
        <p:grpSpPr>
          <a:xfrm>
            <a:off x="3676508" y="5894080"/>
            <a:ext cx="6650340" cy="276999"/>
            <a:chOff x="3622397" y="3966831"/>
            <a:chExt cx="4689543" cy="207750"/>
          </a:xfrm>
        </p:grpSpPr>
        <p:sp>
          <p:nvSpPr>
            <p:cNvPr id="110" name="TextBox 109"/>
            <p:cNvSpPr txBox="1"/>
            <p:nvPr/>
          </p:nvSpPr>
          <p:spPr>
            <a:xfrm>
              <a:off x="3622397" y="3966831"/>
              <a:ext cx="4689543" cy="207750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spAutoFit/>
            </a:bodyPr>
            <a:lstStyle/>
            <a:p>
              <a:pPr algn="ctr"/>
              <a:r>
                <a:rPr lang="en-US" b="1" dirty="0">
                  <a:solidFill>
                    <a:schemeClr val="bg1">
                      <a:lumMod val="50000"/>
                    </a:schemeClr>
                  </a:solidFill>
                </a:rPr>
                <a:t>Data source: Chinese General Social Survey (CGSS) ,2006 - 2017</a:t>
              </a:r>
            </a:p>
          </p:txBody>
        </p:sp>
        <p:sp>
          <p:nvSpPr>
            <p:cNvPr id="111" name="Oval 110"/>
            <p:cNvSpPr>
              <a:spLocks noChangeAspect="1"/>
            </p:cNvSpPr>
            <p:nvPr/>
          </p:nvSpPr>
          <p:spPr>
            <a:xfrm>
              <a:off x="3622397" y="3966831"/>
              <a:ext cx="207097" cy="201168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sz="2400" dirty="0"/>
            </a:p>
          </p:txBody>
        </p:sp>
      </p:grp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EBAE51D9-CDA4-4433-A884-205BCD2FB3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8621" y="1537731"/>
            <a:ext cx="4584589" cy="275563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C607F719-2122-4CC8-A312-6EE4DD59593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32802" y="1531066"/>
            <a:ext cx="4584589" cy="2755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3004850"/>
      </p:ext>
    </p:extLst>
  </p:cSld>
  <p:clrMapOvr>
    <a:masterClrMapping/>
  </p:clrMapOvr>
  <p:transition advTm="3000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When Did You </a:t>
            </a:r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Confirm Your Religion?</a:t>
            </a:r>
            <a:endParaRPr lang="en-US" sz="2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6B7D2-B98C-44FD-8D04-7EC62A564975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62" name="Text Placeholder 3"/>
          <p:cNvSpPr txBox="1">
            <a:spLocks/>
          </p:cNvSpPr>
          <p:nvPr/>
        </p:nvSpPr>
        <p:spPr>
          <a:xfrm>
            <a:off x="754406" y="4442236"/>
            <a:ext cx="1583960" cy="369332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1219170">
              <a:spcBef>
                <a:spcPct val="20000"/>
              </a:spcBef>
              <a:defRPr/>
            </a:pPr>
            <a:r>
              <a:rPr lang="en-US" sz="2400" dirty="0">
                <a:solidFill>
                  <a:schemeClr val="accent1"/>
                </a:solidFill>
              </a:rPr>
              <a:t>SINCE BIRTH</a:t>
            </a:r>
          </a:p>
        </p:txBody>
      </p:sp>
      <p:sp>
        <p:nvSpPr>
          <p:cNvPr id="63" name="Text Placeholder 3"/>
          <p:cNvSpPr txBox="1">
            <a:spLocks/>
          </p:cNvSpPr>
          <p:nvPr/>
        </p:nvSpPr>
        <p:spPr>
          <a:xfrm>
            <a:off x="7128660" y="4463971"/>
            <a:ext cx="2025555" cy="369332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1219170">
              <a:spcBef>
                <a:spcPct val="20000"/>
              </a:spcBef>
              <a:defRPr/>
            </a:pPr>
            <a:r>
              <a:rPr lang="en-US" sz="2400" dirty="0">
                <a:solidFill>
                  <a:schemeClr val="accent4"/>
                </a:solidFill>
              </a:rPr>
              <a:t>70 AND BEFORE</a:t>
            </a:r>
          </a:p>
        </p:txBody>
      </p:sp>
      <p:sp>
        <p:nvSpPr>
          <p:cNvPr id="64" name="Text Placeholder 3"/>
          <p:cNvSpPr txBox="1">
            <a:spLocks/>
          </p:cNvSpPr>
          <p:nvPr/>
        </p:nvSpPr>
        <p:spPr>
          <a:xfrm>
            <a:off x="2470218" y="4441263"/>
            <a:ext cx="2353712" cy="369332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1219170">
              <a:spcBef>
                <a:spcPct val="20000"/>
              </a:spcBef>
              <a:defRPr/>
            </a:pPr>
            <a:r>
              <a:rPr lang="en-US" sz="2400" dirty="0">
                <a:solidFill>
                  <a:schemeClr val="accent2"/>
                </a:solidFill>
              </a:rPr>
              <a:t>18 AND BEFORE</a:t>
            </a:r>
          </a:p>
        </p:txBody>
      </p:sp>
      <p:sp>
        <p:nvSpPr>
          <p:cNvPr id="65" name="Text Placeholder 3"/>
          <p:cNvSpPr txBox="1">
            <a:spLocks/>
          </p:cNvSpPr>
          <p:nvPr/>
        </p:nvSpPr>
        <p:spPr>
          <a:xfrm>
            <a:off x="4876616" y="4443442"/>
            <a:ext cx="2025555" cy="369332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1219170">
              <a:spcBef>
                <a:spcPct val="20000"/>
              </a:spcBef>
              <a:defRPr/>
            </a:pPr>
            <a:r>
              <a:rPr lang="en-US" sz="2400" dirty="0">
                <a:solidFill>
                  <a:schemeClr val="accent3"/>
                </a:solidFill>
              </a:rPr>
              <a:t>50 AND BEFORE</a:t>
            </a:r>
          </a:p>
        </p:txBody>
      </p:sp>
      <p:grpSp>
        <p:nvGrpSpPr>
          <p:cNvPr id="3" name="Group 55"/>
          <p:cNvGrpSpPr/>
          <p:nvPr/>
        </p:nvGrpSpPr>
        <p:grpSpPr>
          <a:xfrm>
            <a:off x="2967514" y="2774209"/>
            <a:ext cx="1409641" cy="1663119"/>
            <a:chOff x="712331" y="1623831"/>
            <a:chExt cx="1672669" cy="2555930"/>
          </a:xfrm>
        </p:grpSpPr>
        <p:sp>
          <p:nvSpPr>
            <p:cNvPr id="57" name="Freeform 9"/>
            <p:cNvSpPr>
              <a:spLocks/>
            </p:cNvSpPr>
            <p:nvPr/>
          </p:nvSpPr>
          <p:spPr bwMode="auto">
            <a:xfrm>
              <a:off x="712331" y="1623831"/>
              <a:ext cx="871582" cy="2555930"/>
            </a:xfrm>
            <a:custGeom>
              <a:avLst/>
              <a:gdLst/>
              <a:ahLst/>
              <a:cxnLst>
                <a:cxn ang="0">
                  <a:pos x="408" y="0"/>
                </a:cxn>
                <a:cxn ang="0">
                  <a:pos x="339" y="1520"/>
                </a:cxn>
                <a:cxn ang="0">
                  <a:pos x="0" y="1420"/>
                </a:cxn>
                <a:cxn ang="0">
                  <a:pos x="408" y="0"/>
                </a:cxn>
              </a:cxnLst>
              <a:rect l="0" t="0" r="r" b="b"/>
              <a:pathLst>
                <a:path w="408" h="1520">
                  <a:moveTo>
                    <a:pt x="408" y="0"/>
                  </a:moveTo>
                  <a:lnTo>
                    <a:pt x="339" y="1520"/>
                  </a:lnTo>
                  <a:lnTo>
                    <a:pt x="0" y="1420"/>
                  </a:lnTo>
                  <a:lnTo>
                    <a:pt x="408" y="0"/>
                  </a:lnTo>
                  <a:close/>
                </a:path>
              </a:pathLst>
            </a:cu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58" name="Freeform 10"/>
            <p:cNvSpPr>
              <a:spLocks/>
            </p:cNvSpPr>
            <p:nvPr/>
          </p:nvSpPr>
          <p:spPr bwMode="auto">
            <a:xfrm>
              <a:off x="1436514" y="1623831"/>
              <a:ext cx="948486" cy="2555930"/>
            </a:xfrm>
            <a:custGeom>
              <a:avLst/>
              <a:gdLst/>
              <a:ahLst/>
              <a:cxnLst>
                <a:cxn ang="0">
                  <a:pos x="0" y="1520"/>
                </a:cxn>
                <a:cxn ang="0">
                  <a:pos x="69" y="0"/>
                </a:cxn>
                <a:cxn ang="0">
                  <a:pos x="444" y="1394"/>
                </a:cxn>
                <a:cxn ang="0">
                  <a:pos x="0" y="1520"/>
                </a:cxn>
              </a:cxnLst>
              <a:rect l="0" t="0" r="r" b="b"/>
              <a:pathLst>
                <a:path w="444" h="1520">
                  <a:moveTo>
                    <a:pt x="0" y="1520"/>
                  </a:moveTo>
                  <a:lnTo>
                    <a:pt x="69" y="0"/>
                  </a:lnTo>
                  <a:lnTo>
                    <a:pt x="444" y="1394"/>
                  </a:lnTo>
                  <a:lnTo>
                    <a:pt x="0" y="152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</p:grpSp>
      <p:grpSp>
        <p:nvGrpSpPr>
          <p:cNvPr id="5" name="Group 77"/>
          <p:cNvGrpSpPr/>
          <p:nvPr/>
        </p:nvGrpSpPr>
        <p:grpSpPr>
          <a:xfrm>
            <a:off x="981281" y="3192619"/>
            <a:ext cx="1148596" cy="1235176"/>
            <a:chOff x="712331" y="1623831"/>
            <a:chExt cx="1672669" cy="2555930"/>
          </a:xfrm>
        </p:grpSpPr>
        <p:sp>
          <p:nvSpPr>
            <p:cNvPr id="79" name="Freeform 9"/>
            <p:cNvSpPr>
              <a:spLocks/>
            </p:cNvSpPr>
            <p:nvPr/>
          </p:nvSpPr>
          <p:spPr bwMode="auto">
            <a:xfrm>
              <a:off x="712331" y="1623831"/>
              <a:ext cx="871582" cy="2555930"/>
            </a:xfrm>
            <a:custGeom>
              <a:avLst/>
              <a:gdLst/>
              <a:ahLst/>
              <a:cxnLst>
                <a:cxn ang="0">
                  <a:pos x="408" y="0"/>
                </a:cxn>
                <a:cxn ang="0">
                  <a:pos x="339" y="1520"/>
                </a:cxn>
                <a:cxn ang="0">
                  <a:pos x="0" y="1420"/>
                </a:cxn>
                <a:cxn ang="0">
                  <a:pos x="408" y="0"/>
                </a:cxn>
              </a:cxnLst>
              <a:rect l="0" t="0" r="r" b="b"/>
              <a:pathLst>
                <a:path w="408" h="1520">
                  <a:moveTo>
                    <a:pt x="408" y="0"/>
                  </a:moveTo>
                  <a:lnTo>
                    <a:pt x="339" y="1520"/>
                  </a:lnTo>
                  <a:lnTo>
                    <a:pt x="0" y="1420"/>
                  </a:lnTo>
                  <a:lnTo>
                    <a:pt x="408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80" name="Freeform 10"/>
            <p:cNvSpPr>
              <a:spLocks/>
            </p:cNvSpPr>
            <p:nvPr/>
          </p:nvSpPr>
          <p:spPr bwMode="auto">
            <a:xfrm>
              <a:off x="1436514" y="1623831"/>
              <a:ext cx="948486" cy="2555930"/>
            </a:xfrm>
            <a:custGeom>
              <a:avLst/>
              <a:gdLst/>
              <a:ahLst/>
              <a:cxnLst>
                <a:cxn ang="0">
                  <a:pos x="0" y="1520"/>
                </a:cxn>
                <a:cxn ang="0">
                  <a:pos x="69" y="0"/>
                </a:cxn>
                <a:cxn ang="0">
                  <a:pos x="444" y="1394"/>
                </a:cxn>
                <a:cxn ang="0">
                  <a:pos x="0" y="1520"/>
                </a:cxn>
              </a:cxnLst>
              <a:rect l="0" t="0" r="r" b="b"/>
              <a:pathLst>
                <a:path w="444" h="1520">
                  <a:moveTo>
                    <a:pt x="0" y="1520"/>
                  </a:moveTo>
                  <a:lnTo>
                    <a:pt x="69" y="0"/>
                  </a:lnTo>
                  <a:lnTo>
                    <a:pt x="444" y="1394"/>
                  </a:lnTo>
                  <a:lnTo>
                    <a:pt x="0" y="152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</p:grpSp>
      <p:grpSp>
        <p:nvGrpSpPr>
          <p:cNvPr id="6" name="Group 80"/>
          <p:cNvGrpSpPr/>
          <p:nvPr/>
        </p:nvGrpSpPr>
        <p:grpSpPr>
          <a:xfrm>
            <a:off x="5156315" y="2120902"/>
            <a:ext cx="1406867" cy="2313382"/>
            <a:chOff x="712331" y="1623831"/>
            <a:chExt cx="1672670" cy="2555930"/>
          </a:xfrm>
        </p:grpSpPr>
        <p:sp>
          <p:nvSpPr>
            <p:cNvPr id="82" name="Freeform 9"/>
            <p:cNvSpPr>
              <a:spLocks/>
            </p:cNvSpPr>
            <p:nvPr/>
          </p:nvSpPr>
          <p:spPr bwMode="auto">
            <a:xfrm>
              <a:off x="712331" y="1623831"/>
              <a:ext cx="871582" cy="2555930"/>
            </a:xfrm>
            <a:custGeom>
              <a:avLst/>
              <a:gdLst/>
              <a:ahLst/>
              <a:cxnLst>
                <a:cxn ang="0">
                  <a:pos x="408" y="0"/>
                </a:cxn>
                <a:cxn ang="0">
                  <a:pos x="339" y="1520"/>
                </a:cxn>
                <a:cxn ang="0">
                  <a:pos x="0" y="1420"/>
                </a:cxn>
                <a:cxn ang="0">
                  <a:pos x="408" y="0"/>
                </a:cxn>
              </a:cxnLst>
              <a:rect l="0" t="0" r="r" b="b"/>
              <a:pathLst>
                <a:path w="408" h="1520">
                  <a:moveTo>
                    <a:pt x="408" y="0"/>
                  </a:moveTo>
                  <a:lnTo>
                    <a:pt x="339" y="1520"/>
                  </a:lnTo>
                  <a:lnTo>
                    <a:pt x="0" y="1420"/>
                  </a:lnTo>
                  <a:lnTo>
                    <a:pt x="408" y="0"/>
                  </a:lnTo>
                  <a:close/>
                </a:path>
              </a:pathLst>
            </a:custGeom>
            <a:solidFill>
              <a:schemeClr val="accent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83" name="Freeform 10"/>
            <p:cNvSpPr>
              <a:spLocks/>
            </p:cNvSpPr>
            <p:nvPr/>
          </p:nvSpPr>
          <p:spPr bwMode="auto">
            <a:xfrm>
              <a:off x="1436515" y="1623831"/>
              <a:ext cx="948486" cy="2555930"/>
            </a:xfrm>
            <a:custGeom>
              <a:avLst/>
              <a:gdLst/>
              <a:ahLst/>
              <a:cxnLst>
                <a:cxn ang="0">
                  <a:pos x="0" y="1520"/>
                </a:cxn>
                <a:cxn ang="0">
                  <a:pos x="69" y="0"/>
                </a:cxn>
                <a:cxn ang="0">
                  <a:pos x="444" y="1394"/>
                </a:cxn>
                <a:cxn ang="0">
                  <a:pos x="0" y="1520"/>
                </a:cxn>
              </a:cxnLst>
              <a:rect l="0" t="0" r="r" b="b"/>
              <a:pathLst>
                <a:path w="444" h="1520">
                  <a:moveTo>
                    <a:pt x="0" y="1520"/>
                  </a:moveTo>
                  <a:lnTo>
                    <a:pt x="69" y="0"/>
                  </a:lnTo>
                  <a:lnTo>
                    <a:pt x="444" y="1394"/>
                  </a:lnTo>
                  <a:lnTo>
                    <a:pt x="0" y="1520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</p:grpSp>
      <p:grpSp>
        <p:nvGrpSpPr>
          <p:cNvPr id="7" name="Group 83"/>
          <p:cNvGrpSpPr/>
          <p:nvPr/>
        </p:nvGrpSpPr>
        <p:grpSpPr>
          <a:xfrm>
            <a:off x="7408354" y="1906959"/>
            <a:ext cx="1406867" cy="2530370"/>
            <a:chOff x="712331" y="1623831"/>
            <a:chExt cx="1672669" cy="2555930"/>
          </a:xfrm>
        </p:grpSpPr>
        <p:sp>
          <p:nvSpPr>
            <p:cNvPr id="85" name="Freeform 9"/>
            <p:cNvSpPr>
              <a:spLocks/>
            </p:cNvSpPr>
            <p:nvPr/>
          </p:nvSpPr>
          <p:spPr bwMode="auto">
            <a:xfrm>
              <a:off x="712331" y="1623831"/>
              <a:ext cx="871582" cy="2555930"/>
            </a:xfrm>
            <a:custGeom>
              <a:avLst/>
              <a:gdLst/>
              <a:ahLst/>
              <a:cxnLst>
                <a:cxn ang="0">
                  <a:pos x="408" y="0"/>
                </a:cxn>
                <a:cxn ang="0">
                  <a:pos x="339" y="1520"/>
                </a:cxn>
                <a:cxn ang="0">
                  <a:pos x="0" y="1420"/>
                </a:cxn>
                <a:cxn ang="0">
                  <a:pos x="408" y="0"/>
                </a:cxn>
              </a:cxnLst>
              <a:rect l="0" t="0" r="r" b="b"/>
              <a:pathLst>
                <a:path w="408" h="1520">
                  <a:moveTo>
                    <a:pt x="408" y="0"/>
                  </a:moveTo>
                  <a:lnTo>
                    <a:pt x="339" y="1520"/>
                  </a:lnTo>
                  <a:lnTo>
                    <a:pt x="0" y="1420"/>
                  </a:lnTo>
                  <a:lnTo>
                    <a:pt x="408" y="0"/>
                  </a:lnTo>
                  <a:close/>
                </a:path>
              </a:pathLst>
            </a:custGeom>
            <a:solidFill>
              <a:schemeClr val="accent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86" name="Freeform 10"/>
            <p:cNvSpPr>
              <a:spLocks/>
            </p:cNvSpPr>
            <p:nvPr/>
          </p:nvSpPr>
          <p:spPr bwMode="auto">
            <a:xfrm>
              <a:off x="1436514" y="1623831"/>
              <a:ext cx="948486" cy="2555930"/>
            </a:xfrm>
            <a:custGeom>
              <a:avLst/>
              <a:gdLst/>
              <a:ahLst/>
              <a:cxnLst>
                <a:cxn ang="0">
                  <a:pos x="0" y="1520"/>
                </a:cxn>
                <a:cxn ang="0">
                  <a:pos x="69" y="0"/>
                </a:cxn>
                <a:cxn ang="0">
                  <a:pos x="444" y="1394"/>
                </a:cxn>
                <a:cxn ang="0">
                  <a:pos x="0" y="1520"/>
                </a:cxn>
              </a:cxnLst>
              <a:rect l="0" t="0" r="r" b="b"/>
              <a:pathLst>
                <a:path w="444" h="1520">
                  <a:moveTo>
                    <a:pt x="0" y="1520"/>
                  </a:moveTo>
                  <a:lnTo>
                    <a:pt x="69" y="0"/>
                  </a:lnTo>
                  <a:lnTo>
                    <a:pt x="444" y="1394"/>
                  </a:lnTo>
                  <a:lnTo>
                    <a:pt x="0" y="1520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</p:grpSp>
      <p:sp>
        <p:nvSpPr>
          <p:cNvPr id="88" name="Oval 87"/>
          <p:cNvSpPr/>
          <p:nvPr/>
        </p:nvSpPr>
        <p:spPr>
          <a:xfrm>
            <a:off x="1417424" y="2787611"/>
            <a:ext cx="307237" cy="307237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89" name="Oval 88"/>
          <p:cNvSpPr/>
          <p:nvPr/>
        </p:nvSpPr>
        <p:spPr>
          <a:xfrm>
            <a:off x="3548636" y="2394128"/>
            <a:ext cx="307237" cy="307237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90" name="Oval 89"/>
          <p:cNvSpPr/>
          <p:nvPr/>
        </p:nvSpPr>
        <p:spPr>
          <a:xfrm>
            <a:off x="5765419" y="1701157"/>
            <a:ext cx="307237" cy="307237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91" name="Oval 90"/>
          <p:cNvSpPr/>
          <p:nvPr/>
        </p:nvSpPr>
        <p:spPr>
          <a:xfrm>
            <a:off x="7987815" y="1537425"/>
            <a:ext cx="307237" cy="30723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cxnSp>
        <p:nvCxnSpPr>
          <p:cNvPr id="95" name="Straight Connector 94"/>
          <p:cNvCxnSpPr>
            <a:stCxn id="88" idx="7"/>
            <a:endCxn id="89" idx="3"/>
          </p:cNvCxnSpPr>
          <p:nvPr/>
        </p:nvCxnSpPr>
        <p:spPr>
          <a:xfrm flipV="1">
            <a:off x="1679667" y="2656371"/>
            <a:ext cx="1913963" cy="176234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>
            <a:stCxn id="90" idx="6"/>
            <a:endCxn id="91" idx="2"/>
          </p:cNvCxnSpPr>
          <p:nvPr/>
        </p:nvCxnSpPr>
        <p:spPr>
          <a:xfrm flipV="1">
            <a:off x="6072656" y="1691044"/>
            <a:ext cx="1915159" cy="163732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>
            <a:stCxn id="89" idx="5"/>
            <a:endCxn id="90" idx="2"/>
          </p:cNvCxnSpPr>
          <p:nvPr/>
        </p:nvCxnSpPr>
        <p:spPr>
          <a:xfrm flipV="1">
            <a:off x="3810879" y="1854776"/>
            <a:ext cx="1954540" cy="801595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oup 155"/>
          <p:cNvGrpSpPr/>
          <p:nvPr/>
        </p:nvGrpSpPr>
        <p:grpSpPr>
          <a:xfrm>
            <a:off x="9855200" y="3800213"/>
            <a:ext cx="1406867" cy="642023"/>
            <a:chOff x="712331" y="1623831"/>
            <a:chExt cx="1672670" cy="2555930"/>
          </a:xfrm>
        </p:grpSpPr>
        <p:sp>
          <p:nvSpPr>
            <p:cNvPr id="157" name="Freeform 9"/>
            <p:cNvSpPr>
              <a:spLocks/>
            </p:cNvSpPr>
            <p:nvPr/>
          </p:nvSpPr>
          <p:spPr bwMode="auto">
            <a:xfrm>
              <a:off x="712331" y="1623831"/>
              <a:ext cx="871582" cy="2555930"/>
            </a:xfrm>
            <a:custGeom>
              <a:avLst/>
              <a:gdLst/>
              <a:ahLst/>
              <a:cxnLst>
                <a:cxn ang="0">
                  <a:pos x="408" y="0"/>
                </a:cxn>
                <a:cxn ang="0">
                  <a:pos x="339" y="1520"/>
                </a:cxn>
                <a:cxn ang="0">
                  <a:pos x="0" y="1420"/>
                </a:cxn>
                <a:cxn ang="0">
                  <a:pos x="408" y="0"/>
                </a:cxn>
              </a:cxnLst>
              <a:rect l="0" t="0" r="r" b="b"/>
              <a:pathLst>
                <a:path w="408" h="1520">
                  <a:moveTo>
                    <a:pt x="408" y="0"/>
                  </a:moveTo>
                  <a:lnTo>
                    <a:pt x="339" y="1520"/>
                  </a:lnTo>
                  <a:lnTo>
                    <a:pt x="0" y="1420"/>
                  </a:lnTo>
                  <a:lnTo>
                    <a:pt x="408" y="0"/>
                  </a:lnTo>
                  <a:close/>
                </a:path>
              </a:pathLst>
            </a:custGeom>
            <a:solidFill>
              <a:schemeClr val="accent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  <p:sp>
          <p:nvSpPr>
            <p:cNvPr id="158" name="Freeform 10"/>
            <p:cNvSpPr>
              <a:spLocks/>
            </p:cNvSpPr>
            <p:nvPr/>
          </p:nvSpPr>
          <p:spPr bwMode="auto">
            <a:xfrm>
              <a:off x="1436515" y="1623831"/>
              <a:ext cx="948486" cy="2555930"/>
            </a:xfrm>
            <a:custGeom>
              <a:avLst/>
              <a:gdLst/>
              <a:ahLst/>
              <a:cxnLst>
                <a:cxn ang="0">
                  <a:pos x="0" y="1520"/>
                </a:cxn>
                <a:cxn ang="0">
                  <a:pos x="69" y="0"/>
                </a:cxn>
                <a:cxn ang="0">
                  <a:pos x="444" y="1394"/>
                </a:cxn>
                <a:cxn ang="0">
                  <a:pos x="0" y="1520"/>
                </a:cxn>
              </a:cxnLst>
              <a:rect l="0" t="0" r="r" b="b"/>
              <a:pathLst>
                <a:path w="444" h="1520">
                  <a:moveTo>
                    <a:pt x="0" y="1520"/>
                  </a:moveTo>
                  <a:lnTo>
                    <a:pt x="69" y="0"/>
                  </a:lnTo>
                  <a:lnTo>
                    <a:pt x="444" y="1394"/>
                  </a:lnTo>
                  <a:lnTo>
                    <a:pt x="0" y="1520"/>
                  </a:ln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/>
            </a:p>
          </p:txBody>
        </p:sp>
      </p:grpSp>
      <p:sp>
        <p:nvSpPr>
          <p:cNvPr id="159" name="Text Placeholder 3"/>
          <p:cNvSpPr txBox="1">
            <a:spLocks/>
          </p:cNvSpPr>
          <p:nvPr/>
        </p:nvSpPr>
        <p:spPr>
          <a:xfrm>
            <a:off x="9697900" y="4478754"/>
            <a:ext cx="1700530" cy="369332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1219170">
              <a:spcBef>
                <a:spcPct val="20000"/>
              </a:spcBef>
              <a:defRPr/>
            </a:pPr>
            <a:r>
              <a:rPr lang="en-US" sz="2400" dirty="0">
                <a:solidFill>
                  <a:schemeClr val="accent5"/>
                </a:solidFill>
              </a:rPr>
              <a:t>HARD TO SAY</a:t>
            </a:r>
          </a:p>
        </p:txBody>
      </p:sp>
      <p:sp>
        <p:nvSpPr>
          <p:cNvPr id="161" name="Oval 160"/>
          <p:cNvSpPr/>
          <p:nvPr/>
        </p:nvSpPr>
        <p:spPr>
          <a:xfrm>
            <a:off x="10418621" y="3411799"/>
            <a:ext cx="307237" cy="307237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166" name="TextBox 165"/>
          <p:cNvSpPr txBox="1"/>
          <p:nvPr/>
        </p:nvSpPr>
        <p:spPr>
          <a:xfrm>
            <a:off x="1412805" y="5280381"/>
            <a:ext cx="1057412" cy="5744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3733" b="1" dirty="0">
                <a:solidFill>
                  <a:schemeClr val="bg1"/>
                </a:solidFill>
              </a:rPr>
              <a:t>35%</a:t>
            </a:r>
          </a:p>
        </p:txBody>
      </p:sp>
      <p:sp>
        <p:nvSpPr>
          <p:cNvPr id="167" name="TextBox 166"/>
          <p:cNvSpPr txBox="1"/>
          <p:nvPr/>
        </p:nvSpPr>
        <p:spPr>
          <a:xfrm>
            <a:off x="4759503" y="5271059"/>
            <a:ext cx="1057412" cy="5744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3733" b="1" dirty="0">
                <a:solidFill>
                  <a:schemeClr val="bg1"/>
                </a:solidFill>
              </a:rPr>
              <a:t>65%</a:t>
            </a:r>
          </a:p>
        </p:txBody>
      </p:sp>
      <p:grpSp>
        <p:nvGrpSpPr>
          <p:cNvPr id="19" name="Group 167"/>
          <p:cNvGrpSpPr/>
          <p:nvPr/>
        </p:nvGrpSpPr>
        <p:grpSpPr>
          <a:xfrm>
            <a:off x="2647311" y="5230528"/>
            <a:ext cx="1389783" cy="629107"/>
            <a:chOff x="6901680" y="1348999"/>
            <a:chExt cx="1395645" cy="631760"/>
          </a:xfrm>
          <a:solidFill>
            <a:schemeClr val="bg1"/>
          </a:solidFill>
        </p:grpSpPr>
        <p:grpSp>
          <p:nvGrpSpPr>
            <p:cNvPr id="20" name="Group 179"/>
            <p:cNvGrpSpPr/>
            <p:nvPr/>
          </p:nvGrpSpPr>
          <p:grpSpPr>
            <a:xfrm>
              <a:off x="8050477" y="1348999"/>
              <a:ext cx="246848" cy="631760"/>
              <a:chOff x="5054600" y="1652588"/>
              <a:chExt cx="187325" cy="479424"/>
            </a:xfrm>
            <a:grpFill/>
          </p:grpSpPr>
          <p:sp>
            <p:nvSpPr>
              <p:cNvPr id="179" name="Freeform 96"/>
              <p:cNvSpPr>
                <a:spLocks/>
              </p:cNvSpPr>
              <p:nvPr/>
            </p:nvSpPr>
            <p:spPr bwMode="auto">
              <a:xfrm>
                <a:off x="5054600" y="1733550"/>
                <a:ext cx="187325" cy="398462"/>
              </a:xfrm>
              <a:custGeom>
                <a:avLst/>
                <a:gdLst/>
                <a:ahLst/>
                <a:cxnLst>
                  <a:cxn ang="0">
                    <a:pos x="55" y="1"/>
                  </a:cxn>
                  <a:cxn ang="0">
                    <a:pos x="19" y="0"/>
                  </a:cxn>
                  <a:cxn ang="0">
                    <a:pos x="0" y="16"/>
                  </a:cxn>
                  <a:cxn ang="0">
                    <a:pos x="0" y="16"/>
                  </a:cxn>
                  <a:cxn ang="0">
                    <a:pos x="0" y="18"/>
                  </a:cxn>
                  <a:cxn ang="0">
                    <a:pos x="0" y="69"/>
                  </a:cxn>
                  <a:cxn ang="0">
                    <a:pos x="6" y="75"/>
                  </a:cxn>
                  <a:cxn ang="0">
                    <a:pos x="12" y="69"/>
                  </a:cxn>
                  <a:cxn ang="0">
                    <a:pos x="12" y="25"/>
                  </a:cxn>
                  <a:cxn ang="0">
                    <a:pos x="18" y="25"/>
                  </a:cxn>
                  <a:cxn ang="0">
                    <a:pos x="18" y="68"/>
                  </a:cxn>
                  <a:cxn ang="0">
                    <a:pos x="18" y="69"/>
                  </a:cxn>
                  <a:cxn ang="0">
                    <a:pos x="18" y="145"/>
                  </a:cxn>
                  <a:cxn ang="0">
                    <a:pos x="26" y="153"/>
                  </a:cxn>
                  <a:cxn ang="0">
                    <a:pos x="34" y="145"/>
                  </a:cxn>
                  <a:cxn ang="0">
                    <a:pos x="34" y="78"/>
                  </a:cxn>
                  <a:cxn ang="0">
                    <a:pos x="39" y="78"/>
                  </a:cxn>
                  <a:cxn ang="0">
                    <a:pos x="39" y="145"/>
                  </a:cxn>
                  <a:cxn ang="0">
                    <a:pos x="47" y="153"/>
                  </a:cxn>
                  <a:cxn ang="0">
                    <a:pos x="55" y="145"/>
                  </a:cxn>
                  <a:cxn ang="0">
                    <a:pos x="55" y="68"/>
                  </a:cxn>
                  <a:cxn ang="0">
                    <a:pos x="55" y="67"/>
                  </a:cxn>
                  <a:cxn ang="0">
                    <a:pos x="55" y="25"/>
                  </a:cxn>
                  <a:cxn ang="0">
                    <a:pos x="60" y="25"/>
                  </a:cxn>
                  <a:cxn ang="0">
                    <a:pos x="60" y="69"/>
                  </a:cxn>
                  <a:cxn ang="0">
                    <a:pos x="66" y="75"/>
                  </a:cxn>
                  <a:cxn ang="0">
                    <a:pos x="73" y="69"/>
                  </a:cxn>
                  <a:cxn ang="0">
                    <a:pos x="73" y="18"/>
                  </a:cxn>
                  <a:cxn ang="0">
                    <a:pos x="73" y="16"/>
                  </a:cxn>
                  <a:cxn ang="0">
                    <a:pos x="73" y="15"/>
                  </a:cxn>
                  <a:cxn ang="0">
                    <a:pos x="55" y="1"/>
                  </a:cxn>
                </a:cxnLst>
                <a:rect l="0" t="0" r="r" b="b"/>
                <a:pathLst>
                  <a:path w="73" h="153">
                    <a:moveTo>
                      <a:pt x="55" y="1"/>
                    </a:moveTo>
                    <a:cubicBezTo>
                      <a:pt x="19" y="0"/>
                      <a:pt x="19" y="0"/>
                      <a:pt x="19" y="0"/>
                    </a:cubicBezTo>
                    <a:cubicBezTo>
                      <a:pt x="5" y="1"/>
                      <a:pt x="0" y="12"/>
                      <a:pt x="0" y="16"/>
                    </a:cubicBezTo>
                    <a:cubicBezTo>
                      <a:pt x="0" y="16"/>
                      <a:pt x="0" y="16"/>
                      <a:pt x="0" y="16"/>
                    </a:cubicBezTo>
                    <a:cubicBezTo>
                      <a:pt x="0" y="18"/>
                      <a:pt x="0" y="18"/>
                      <a:pt x="0" y="18"/>
                    </a:cubicBezTo>
                    <a:cubicBezTo>
                      <a:pt x="0" y="69"/>
                      <a:pt x="0" y="69"/>
                      <a:pt x="0" y="69"/>
                    </a:cubicBezTo>
                    <a:cubicBezTo>
                      <a:pt x="0" y="73"/>
                      <a:pt x="3" y="75"/>
                      <a:pt x="6" y="75"/>
                    </a:cubicBezTo>
                    <a:cubicBezTo>
                      <a:pt x="10" y="75"/>
                      <a:pt x="12" y="73"/>
                      <a:pt x="12" y="69"/>
                    </a:cubicBezTo>
                    <a:cubicBezTo>
                      <a:pt x="12" y="25"/>
                      <a:pt x="12" y="25"/>
                      <a:pt x="12" y="25"/>
                    </a:cubicBezTo>
                    <a:cubicBezTo>
                      <a:pt x="18" y="25"/>
                      <a:pt x="18" y="25"/>
                      <a:pt x="18" y="25"/>
                    </a:cubicBezTo>
                    <a:cubicBezTo>
                      <a:pt x="18" y="68"/>
                      <a:pt x="18" y="68"/>
                      <a:pt x="18" y="68"/>
                    </a:cubicBezTo>
                    <a:cubicBezTo>
                      <a:pt x="18" y="68"/>
                      <a:pt x="18" y="69"/>
                      <a:pt x="18" y="69"/>
                    </a:cubicBezTo>
                    <a:cubicBezTo>
                      <a:pt x="18" y="145"/>
                      <a:pt x="18" y="145"/>
                      <a:pt x="18" y="145"/>
                    </a:cubicBezTo>
                    <a:cubicBezTo>
                      <a:pt x="18" y="150"/>
                      <a:pt x="21" y="153"/>
                      <a:pt x="26" y="153"/>
                    </a:cubicBezTo>
                    <a:cubicBezTo>
                      <a:pt x="31" y="153"/>
                      <a:pt x="34" y="150"/>
                      <a:pt x="34" y="145"/>
                    </a:cubicBezTo>
                    <a:cubicBezTo>
                      <a:pt x="34" y="78"/>
                      <a:pt x="34" y="78"/>
                      <a:pt x="34" y="78"/>
                    </a:cubicBezTo>
                    <a:cubicBezTo>
                      <a:pt x="39" y="78"/>
                      <a:pt x="39" y="78"/>
                      <a:pt x="39" y="78"/>
                    </a:cubicBezTo>
                    <a:cubicBezTo>
                      <a:pt x="39" y="145"/>
                      <a:pt x="39" y="145"/>
                      <a:pt x="39" y="145"/>
                    </a:cubicBezTo>
                    <a:cubicBezTo>
                      <a:pt x="39" y="150"/>
                      <a:pt x="42" y="153"/>
                      <a:pt x="47" y="153"/>
                    </a:cubicBezTo>
                    <a:cubicBezTo>
                      <a:pt x="52" y="153"/>
                      <a:pt x="55" y="150"/>
                      <a:pt x="55" y="145"/>
                    </a:cubicBezTo>
                    <a:cubicBezTo>
                      <a:pt x="55" y="68"/>
                      <a:pt x="55" y="68"/>
                      <a:pt x="55" y="68"/>
                    </a:cubicBezTo>
                    <a:cubicBezTo>
                      <a:pt x="55" y="67"/>
                      <a:pt x="55" y="67"/>
                      <a:pt x="55" y="67"/>
                    </a:cubicBezTo>
                    <a:cubicBezTo>
                      <a:pt x="55" y="25"/>
                      <a:pt x="55" y="25"/>
                      <a:pt x="55" y="25"/>
                    </a:cubicBezTo>
                    <a:cubicBezTo>
                      <a:pt x="60" y="25"/>
                      <a:pt x="60" y="25"/>
                      <a:pt x="60" y="25"/>
                    </a:cubicBezTo>
                    <a:cubicBezTo>
                      <a:pt x="60" y="69"/>
                      <a:pt x="60" y="69"/>
                      <a:pt x="60" y="69"/>
                    </a:cubicBezTo>
                    <a:cubicBezTo>
                      <a:pt x="60" y="73"/>
                      <a:pt x="63" y="75"/>
                      <a:pt x="66" y="75"/>
                    </a:cubicBezTo>
                    <a:cubicBezTo>
                      <a:pt x="70" y="75"/>
                      <a:pt x="73" y="73"/>
                      <a:pt x="73" y="69"/>
                    </a:cubicBezTo>
                    <a:cubicBezTo>
                      <a:pt x="73" y="18"/>
                      <a:pt x="73" y="18"/>
                      <a:pt x="73" y="18"/>
                    </a:cubicBezTo>
                    <a:cubicBezTo>
                      <a:pt x="73" y="16"/>
                      <a:pt x="73" y="16"/>
                      <a:pt x="73" y="16"/>
                    </a:cubicBezTo>
                    <a:cubicBezTo>
                      <a:pt x="73" y="15"/>
                      <a:pt x="73" y="15"/>
                      <a:pt x="73" y="15"/>
                    </a:cubicBezTo>
                    <a:cubicBezTo>
                      <a:pt x="73" y="10"/>
                      <a:pt x="67" y="1"/>
                      <a:pt x="55" y="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80" name="Oval 97"/>
              <p:cNvSpPr>
                <a:spLocks noChangeArrowheads="1"/>
              </p:cNvSpPr>
              <p:nvPr/>
            </p:nvSpPr>
            <p:spPr bwMode="auto">
              <a:xfrm>
                <a:off x="5110163" y="1652588"/>
                <a:ext cx="74613" cy="76200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21" name="Group 179"/>
            <p:cNvGrpSpPr/>
            <p:nvPr/>
          </p:nvGrpSpPr>
          <p:grpSpPr>
            <a:xfrm>
              <a:off x="7708178" y="1348999"/>
              <a:ext cx="246848" cy="631760"/>
              <a:chOff x="5054600" y="1652588"/>
              <a:chExt cx="187325" cy="479424"/>
            </a:xfrm>
            <a:grpFill/>
          </p:grpSpPr>
          <p:sp>
            <p:nvSpPr>
              <p:cNvPr id="177" name="Freeform 96"/>
              <p:cNvSpPr>
                <a:spLocks/>
              </p:cNvSpPr>
              <p:nvPr/>
            </p:nvSpPr>
            <p:spPr bwMode="auto">
              <a:xfrm>
                <a:off x="5054600" y="1733550"/>
                <a:ext cx="187325" cy="398462"/>
              </a:xfrm>
              <a:custGeom>
                <a:avLst/>
                <a:gdLst/>
                <a:ahLst/>
                <a:cxnLst>
                  <a:cxn ang="0">
                    <a:pos x="55" y="1"/>
                  </a:cxn>
                  <a:cxn ang="0">
                    <a:pos x="19" y="0"/>
                  </a:cxn>
                  <a:cxn ang="0">
                    <a:pos x="0" y="16"/>
                  </a:cxn>
                  <a:cxn ang="0">
                    <a:pos x="0" y="16"/>
                  </a:cxn>
                  <a:cxn ang="0">
                    <a:pos x="0" y="18"/>
                  </a:cxn>
                  <a:cxn ang="0">
                    <a:pos x="0" y="69"/>
                  </a:cxn>
                  <a:cxn ang="0">
                    <a:pos x="6" y="75"/>
                  </a:cxn>
                  <a:cxn ang="0">
                    <a:pos x="12" y="69"/>
                  </a:cxn>
                  <a:cxn ang="0">
                    <a:pos x="12" y="25"/>
                  </a:cxn>
                  <a:cxn ang="0">
                    <a:pos x="18" y="25"/>
                  </a:cxn>
                  <a:cxn ang="0">
                    <a:pos x="18" y="68"/>
                  </a:cxn>
                  <a:cxn ang="0">
                    <a:pos x="18" y="69"/>
                  </a:cxn>
                  <a:cxn ang="0">
                    <a:pos x="18" y="145"/>
                  </a:cxn>
                  <a:cxn ang="0">
                    <a:pos x="26" y="153"/>
                  </a:cxn>
                  <a:cxn ang="0">
                    <a:pos x="34" y="145"/>
                  </a:cxn>
                  <a:cxn ang="0">
                    <a:pos x="34" y="78"/>
                  </a:cxn>
                  <a:cxn ang="0">
                    <a:pos x="39" y="78"/>
                  </a:cxn>
                  <a:cxn ang="0">
                    <a:pos x="39" y="145"/>
                  </a:cxn>
                  <a:cxn ang="0">
                    <a:pos x="47" y="153"/>
                  </a:cxn>
                  <a:cxn ang="0">
                    <a:pos x="55" y="145"/>
                  </a:cxn>
                  <a:cxn ang="0">
                    <a:pos x="55" y="68"/>
                  </a:cxn>
                  <a:cxn ang="0">
                    <a:pos x="55" y="67"/>
                  </a:cxn>
                  <a:cxn ang="0">
                    <a:pos x="55" y="25"/>
                  </a:cxn>
                  <a:cxn ang="0">
                    <a:pos x="60" y="25"/>
                  </a:cxn>
                  <a:cxn ang="0">
                    <a:pos x="60" y="69"/>
                  </a:cxn>
                  <a:cxn ang="0">
                    <a:pos x="66" y="75"/>
                  </a:cxn>
                  <a:cxn ang="0">
                    <a:pos x="73" y="69"/>
                  </a:cxn>
                  <a:cxn ang="0">
                    <a:pos x="73" y="18"/>
                  </a:cxn>
                  <a:cxn ang="0">
                    <a:pos x="73" y="16"/>
                  </a:cxn>
                  <a:cxn ang="0">
                    <a:pos x="73" y="15"/>
                  </a:cxn>
                  <a:cxn ang="0">
                    <a:pos x="55" y="1"/>
                  </a:cxn>
                </a:cxnLst>
                <a:rect l="0" t="0" r="r" b="b"/>
                <a:pathLst>
                  <a:path w="73" h="153">
                    <a:moveTo>
                      <a:pt x="55" y="1"/>
                    </a:moveTo>
                    <a:cubicBezTo>
                      <a:pt x="19" y="0"/>
                      <a:pt x="19" y="0"/>
                      <a:pt x="19" y="0"/>
                    </a:cubicBezTo>
                    <a:cubicBezTo>
                      <a:pt x="5" y="1"/>
                      <a:pt x="0" y="12"/>
                      <a:pt x="0" y="16"/>
                    </a:cubicBezTo>
                    <a:cubicBezTo>
                      <a:pt x="0" y="16"/>
                      <a:pt x="0" y="16"/>
                      <a:pt x="0" y="16"/>
                    </a:cubicBezTo>
                    <a:cubicBezTo>
                      <a:pt x="0" y="18"/>
                      <a:pt x="0" y="18"/>
                      <a:pt x="0" y="18"/>
                    </a:cubicBezTo>
                    <a:cubicBezTo>
                      <a:pt x="0" y="69"/>
                      <a:pt x="0" y="69"/>
                      <a:pt x="0" y="69"/>
                    </a:cubicBezTo>
                    <a:cubicBezTo>
                      <a:pt x="0" y="73"/>
                      <a:pt x="3" y="75"/>
                      <a:pt x="6" y="75"/>
                    </a:cubicBezTo>
                    <a:cubicBezTo>
                      <a:pt x="10" y="75"/>
                      <a:pt x="12" y="73"/>
                      <a:pt x="12" y="69"/>
                    </a:cubicBezTo>
                    <a:cubicBezTo>
                      <a:pt x="12" y="25"/>
                      <a:pt x="12" y="25"/>
                      <a:pt x="12" y="25"/>
                    </a:cubicBezTo>
                    <a:cubicBezTo>
                      <a:pt x="18" y="25"/>
                      <a:pt x="18" y="25"/>
                      <a:pt x="18" y="25"/>
                    </a:cubicBezTo>
                    <a:cubicBezTo>
                      <a:pt x="18" y="68"/>
                      <a:pt x="18" y="68"/>
                      <a:pt x="18" y="68"/>
                    </a:cubicBezTo>
                    <a:cubicBezTo>
                      <a:pt x="18" y="68"/>
                      <a:pt x="18" y="69"/>
                      <a:pt x="18" y="69"/>
                    </a:cubicBezTo>
                    <a:cubicBezTo>
                      <a:pt x="18" y="145"/>
                      <a:pt x="18" y="145"/>
                      <a:pt x="18" y="145"/>
                    </a:cubicBezTo>
                    <a:cubicBezTo>
                      <a:pt x="18" y="150"/>
                      <a:pt x="21" y="153"/>
                      <a:pt x="26" y="153"/>
                    </a:cubicBezTo>
                    <a:cubicBezTo>
                      <a:pt x="31" y="153"/>
                      <a:pt x="34" y="150"/>
                      <a:pt x="34" y="145"/>
                    </a:cubicBezTo>
                    <a:cubicBezTo>
                      <a:pt x="34" y="78"/>
                      <a:pt x="34" y="78"/>
                      <a:pt x="34" y="78"/>
                    </a:cubicBezTo>
                    <a:cubicBezTo>
                      <a:pt x="39" y="78"/>
                      <a:pt x="39" y="78"/>
                      <a:pt x="39" y="78"/>
                    </a:cubicBezTo>
                    <a:cubicBezTo>
                      <a:pt x="39" y="145"/>
                      <a:pt x="39" y="145"/>
                      <a:pt x="39" y="145"/>
                    </a:cubicBezTo>
                    <a:cubicBezTo>
                      <a:pt x="39" y="150"/>
                      <a:pt x="42" y="153"/>
                      <a:pt x="47" y="153"/>
                    </a:cubicBezTo>
                    <a:cubicBezTo>
                      <a:pt x="52" y="153"/>
                      <a:pt x="55" y="150"/>
                      <a:pt x="55" y="145"/>
                    </a:cubicBezTo>
                    <a:cubicBezTo>
                      <a:pt x="55" y="68"/>
                      <a:pt x="55" y="68"/>
                      <a:pt x="55" y="68"/>
                    </a:cubicBezTo>
                    <a:cubicBezTo>
                      <a:pt x="55" y="67"/>
                      <a:pt x="55" y="67"/>
                      <a:pt x="55" y="67"/>
                    </a:cubicBezTo>
                    <a:cubicBezTo>
                      <a:pt x="55" y="25"/>
                      <a:pt x="55" y="25"/>
                      <a:pt x="55" y="25"/>
                    </a:cubicBezTo>
                    <a:cubicBezTo>
                      <a:pt x="60" y="25"/>
                      <a:pt x="60" y="25"/>
                      <a:pt x="60" y="25"/>
                    </a:cubicBezTo>
                    <a:cubicBezTo>
                      <a:pt x="60" y="69"/>
                      <a:pt x="60" y="69"/>
                      <a:pt x="60" y="69"/>
                    </a:cubicBezTo>
                    <a:cubicBezTo>
                      <a:pt x="60" y="73"/>
                      <a:pt x="63" y="75"/>
                      <a:pt x="66" y="75"/>
                    </a:cubicBezTo>
                    <a:cubicBezTo>
                      <a:pt x="70" y="75"/>
                      <a:pt x="73" y="73"/>
                      <a:pt x="73" y="69"/>
                    </a:cubicBezTo>
                    <a:cubicBezTo>
                      <a:pt x="73" y="18"/>
                      <a:pt x="73" y="18"/>
                      <a:pt x="73" y="18"/>
                    </a:cubicBezTo>
                    <a:cubicBezTo>
                      <a:pt x="73" y="16"/>
                      <a:pt x="73" y="16"/>
                      <a:pt x="73" y="16"/>
                    </a:cubicBezTo>
                    <a:cubicBezTo>
                      <a:pt x="73" y="15"/>
                      <a:pt x="73" y="15"/>
                      <a:pt x="73" y="15"/>
                    </a:cubicBezTo>
                    <a:cubicBezTo>
                      <a:pt x="73" y="10"/>
                      <a:pt x="67" y="1"/>
                      <a:pt x="55" y="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78" name="Oval 97"/>
              <p:cNvSpPr>
                <a:spLocks noChangeArrowheads="1"/>
              </p:cNvSpPr>
              <p:nvPr/>
            </p:nvSpPr>
            <p:spPr bwMode="auto">
              <a:xfrm>
                <a:off x="5110163" y="1652588"/>
                <a:ext cx="74613" cy="76200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22" name="Group 179"/>
            <p:cNvGrpSpPr/>
            <p:nvPr/>
          </p:nvGrpSpPr>
          <p:grpSpPr>
            <a:xfrm>
              <a:off x="7288477" y="1348999"/>
              <a:ext cx="246848" cy="631760"/>
              <a:chOff x="5054600" y="1652588"/>
              <a:chExt cx="187325" cy="479424"/>
            </a:xfrm>
            <a:grpFill/>
          </p:grpSpPr>
          <p:sp>
            <p:nvSpPr>
              <p:cNvPr id="175" name="Freeform 96"/>
              <p:cNvSpPr>
                <a:spLocks/>
              </p:cNvSpPr>
              <p:nvPr/>
            </p:nvSpPr>
            <p:spPr bwMode="auto">
              <a:xfrm>
                <a:off x="5054600" y="1733550"/>
                <a:ext cx="187325" cy="398462"/>
              </a:xfrm>
              <a:custGeom>
                <a:avLst/>
                <a:gdLst/>
                <a:ahLst/>
                <a:cxnLst>
                  <a:cxn ang="0">
                    <a:pos x="55" y="1"/>
                  </a:cxn>
                  <a:cxn ang="0">
                    <a:pos x="19" y="0"/>
                  </a:cxn>
                  <a:cxn ang="0">
                    <a:pos x="0" y="16"/>
                  </a:cxn>
                  <a:cxn ang="0">
                    <a:pos x="0" y="16"/>
                  </a:cxn>
                  <a:cxn ang="0">
                    <a:pos x="0" y="18"/>
                  </a:cxn>
                  <a:cxn ang="0">
                    <a:pos x="0" y="69"/>
                  </a:cxn>
                  <a:cxn ang="0">
                    <a:pos x="6" y="75"/>
                  </a:cxn>
                  <a:cxn ang="0">
                    <a:pos x="12" y="69"/>
                  </a:cxn>
                  <a:cxn ang="0">
                    <a:pos x="12" y="25"/>
                  </a:cxn>
                  <a:cxn ang="0">
                    <a:pos x="18" y="25"/>
                  </a:cxn>
                  <a:cxn ang="0">
                    <a:pos x="18" y="68"/>
                  </a:cxn>
                  <a:cxn ang="0">
                    <a:pos x="18" y="69"/>
                  </a:cxn>
                  <a:cxn ang="0">
                    <a:pos x="18" y="145"/>
                  </a:cxn>
                  <a:cxn ang="0">
                    <a:pos x="26" y="153"/>
                  </a:cxn>
                  <a:cxn ang="0">
                    <a:pos x="34" y="145"/>
                  </a:cxn>
                  <a:cxn ang="0">
                    <a:pos x="34" y="78"/>
                  </a:cxn>
                  <a:cxn ang="0">
                    <a:pos x="39" y="78"/>
                  </a:cxn>
                  <a:cxn ang="0">
                    <a:pos x="39" y="145"/>
                  </a:cxn>
                  <a:cxn ang="0">
                    <a:pos x="47" y="153"/>
                  </a:cxn>
                  <a:cxn ang="0">
                    <a:pos x="55" y="145"/>
                  </a:cxn>
                  <a:cxn ang="0">
                    <a:pos x="55" y="68"/>
                  </a:cxn>
                  <a:cxn ang="0">
                    <a:pos x="55" y="67"/>
                  </a:cxn>
                  <a:cxn ang="0">
                    <a:pos x="55" y="25"/>
                  </a:cxn>
                  <a:cxn ang="0">
                    <a:pos x="60" y="25"/>
                  </a:cxn>
                  <a:cxn ang="0">
                    <a:pos x="60" y="69"/>
                  </a:cxn>
                  <a:cxn ang="0">
                    <a:pos x="66" y="75"/>
                  </a:cxn>
                  <a:cxn ang="0">
                    <a:pos x="73" y="69"/>
                  </a:cxn>
                  <a:cxn ang="0">
                    <a:pos x="73" y="18"/>
                  </a:cxn>
                  <a:cxn ang="0">
                    <a:pos x="73" y="16"/>
                  </a:cxn>
                  <a:cxn ang="0">
                    <a:pos x="73" y="15"/>
                  </a:cxn>
                  <a:cxn ang="0">
                    <a:pos x="55" y="1"/>
                  </a:cxn>
                </a:cxnLst>
                <a:rect l="0" t="0" r="r" b="b"/>
                <a:pathLst>
                  <a:path w="73" h="153">
                    <a:moveTo>
                      <a:pt x="55" y="1"/>
                    </a:moveTo>
                    <a:cubicBezTo>
                      <a:pt x="19" y="0"/>
                      <a:pt x="19" y="0"/>
                      <a:pt x="19" y="0"/>
                    </a:cubicBezTo>
                    <a:cubicBezTo>
                      <a:pt x="5" y="1"/>
                      <a:pt x="0" y="12"/>
                      <a:pt x="0" y="16"/>
                    </a:cubicBezTo>
                    <a:cubicBezTo>
                      <a:pt x="0" y="16"/>
                      <a:pt x="0" y="16"/>
                      <a:pt x="0" y="16"/>
                    </a:cubicBezTo>
                    <a:cubicBezTo>
                      <a:pt x="0" y="18"/>
                      <a:pt x="0" y="18"/>
                      <a:pt x="0" y="18"/>
                    </a:cubicBezTo>
                    <a:cubicBezTo>
                      <a:pt x="0" y="69"/>
                      <a:pt x="0" y="69"/>
                      <a:pt x="0" y="69"/>
                    </a:cubicBezTo>
                    <a:cubicBezTo>
                      <a:pt x="0" y="73"/>
                      <a:pt x="3" y="75"/>
                      <a:pt x="6" y="75"/>
                    </a:cubicBezTo>
                    <a:cubicBezTo>
                      <a:pt x="10" y="75"/>
                      <a:pt x="12" y="73"/>
                      <a:pt x="12" y="69"/>
                    </a:cubicBezTo>
                    <a:cubicBezTo>
                      <a:pt x="12" y="25"/>
                      <a:pt x="12" y="25"/>
                      <a:pt x="12" y="25"/>
                    </a:cubicBezTo>
                    <a:cubicBezTo>
                      <a:pt x="18" y="25"/>
                      <a:pt x="18" y="25"/>
                      <a:pt x="18" y="25"/>
                    </a:cubicBezTo>
                    <a:cubicBezTo>
                      <a:pt x="18" y="68"/>
                      <a:pt x="18" y="68"/>
                      <a:pt x="18" y="68"/>
                    </a:cubicBezTo>
                    <a:cubicBezTo>
                      <a:pt x="18" y="68"/>
                      <a:pt x="18" y="69"/>
                      <a:pt x="18" y="69"/>
                    </a:cubicBezTo>
                    <a:cubicBezTo>
                      <a:pt x="18" y="145"/>
                      <a:pt x="18" y="145"/>
                      <a:pt x="18" y="145"/>
                    </a:cubicBezTo>
                    <a:cubicBezTo>
                      <a:pt x="18" y="150"/>
                      <a:pt x="21" y="153"/>
                      <a:pt x="26" y="153"/>
                    </a:cubicBezTo>
                    <a:cubicBezTo>
                      <a:pt x="31" y="153"/>
                      <a:pt x="34" y="150"/>
                      <a:pt x="34" y="145"/>
                    </a:cubicBezTo>
                    <a:cubicBezTo>
                      <a:pt x="34" y="78"/>
                      <a:pt x="34" y="78"/>
                      <a:pt x="34" y="78"/>
                    </a:cubicBezTo>
                    <a:cubicBezTo>
                      <a:pt x="39" y="78"/>
                      <a:pt x="39" y="78"/>
                      <a:pt x="39" y="78"/>
                    </a:cubicBezTo>
                    <a:cubicBezTo>
                      <a:pt x="39" y="145"/>
                      <a:pt x="39" y="145"/>
                      <a:pt x="39" y="145"/>
                    </a:cubicBezTo>
                    <a:cubicBezTo>
                      <a:pt x="39" y="150"/>
                      <a:pt x="42" y="153"/>
                      <a:pt x="47" y="153"/>
                    </a:cubicBezTo>
                    <a:cubicBezTo>
                      <a:pt x="52" y="153"/>
                      <a:pt x="55" y="150"/>
                      <a:pt x="55" y="145"/>
                    </a:cubicBezTo>
                    <a:cubicBezTo>
                      <a:pt x="55" y="68"/>
                      <a:pt x="55" y="68"/>
                      <a:pt x="55" y="68"/>
                    </a:cubicBezTo>
                    <a:cubicBezTo>
                      <a:pt x="55" y="67"/>
                      <a:pt x="55" y="67"/>
                      <a:pt x="55" y="67"/>
                    </a:cubicBezTo>
                    <a:cubicBezTo>
                      <a:pt x="55" y="25"/>
                      <a:pt x="55" y="25"/>
                      <a:pt x="55" y="25"/>
                    </a:cubicBezTo>
                    <a:cubicBezTo>
                      <a:pt x="60" y="25"/>
                      <a:pt x="60" y="25"/>
                      <a:pt x="60" y="25"/>
                    </a:cubicBezTo>
                    <a:cubicBezTo>
                      <a:pt x="60" y="69"/>
                      <a:pt x="60" y="69"/>
                      <a:pt x="60" y="69"/>
                    </a:cubicBezTo>
                    <a:cubicBezTo>
                      <a:pt x="60" y="73"/>
                      <a:pt x="63" y="75"/>
                      <a:pt x="66" y="75"/>
                    </a:cubicBezTo>
                    <a:cubicBezTo>
                      <a:pt x="70" y="75"/>
                      <a:pt x="73" y="73"/>
                      <a:pt x="73" y="69"/>
                    </a:cubicBezTo>
                    <a:cubicBezTo>
                      <a:pt x="73" y="18"/>
                      <a:pt x="73" y="18"/>
                      <a:pt x="73" y="18"/>
                    </a:cubicBezTo>
                    <a:cubicBezTo>
                      <a:pt x="73" y="16"/>
                      <a:pt x="73" y="16"/>
                      <a:pt x="73" y="16"/>
                    </a:cubicBezTo>
                    <a:cubicBezTo>
                      <a:pt x="73" y="15"/>
                      <a:pt x="73" y="15"/>
                      <a:pt x="73" y="15"/>
                    </a:cubicBezTo>
                    <a:cubicBezTo>
                      <a:pt x="73" y="10"/>
                      <a:pt x="67" y="1"/>
                      <a:pt x="55" y="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76" name="Oval 97"/>
              <p:cNvSpPr>
                <a:spLocks noChangeArrowheads="1"/>
              </p:cNvSpPr>
              <p:nvPr/>
            </p:nvSpPr>
            <p:spPr bwMode="auto">
              <a:xfrm>
                <a:off x="5110163" y="1652588"/>
                <a:ext cx="74613" cy="76200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23" name="Group 179"/>
            <p:cNvGrpSpPr/>
            <p:nvPr/>
          </p:nvGrpSpPr>
          <p:grpSpPr>
            <a:xfrm>
              <a:off x="6901680" y="1348999"/>
              <a:ext cx="246848" cy="631760"/>
              <a:chOff x="5054600" y="1652588"/>
              <a:chExt cx="187325" cy="479424"/>
            </a:xfrm>
            <a:grpFill/>
          </p:grpSpPr>
          <p:sp>
            <p:nvSpPr>
              <p:cNvPr id="173" name="Freeform 96"/>
              <p:cNvSpPr>
                <a:spLocks/>
              </p:cNvSpPr>
              <p:nvPr/>
            </p:nvSpPr>
            <p:spPr bwMode="auto">
              <a:xfrm>
                <a:off x="5054600" y="1733550"/>
                <a:ext cx="187325" cy="398462"/>
              </a:xfrm>
              <a:custGeom>
                <a:avLst/>
                <a:gdLst/>
                <a:ahLst/>
                <a:cxnLst>
                  <a:cxn ang="0">
                    <a:pos x="55" y="1"/>
                  </a:cxn>
                  <a:cxn ang="0">
                    <a:pos x="19" y="0"/>
                  </a:cxn>
                  <a:cxn ang="0">
                    <a:pos x="0" y="16"/>
                  </a:cxn>
                  <a:cxn ang="0">
                    <a:pos x="0" y="16"/>
                  </a:cxn>
                  <a:cxn ang="0">
                    <a:pos x="0" y="18"/>
                  </a:cxn>
                  <a:cxn ang="0">
                    <a:pos x="0" y="69"/>
                  </a:cxn>
                  <a:cxn ang="0">
                    <a:pos x="6" y="75"/>
                  </a:cxn>
                  <a:cxn ang="0">
                    <a:pos x="12" y="69"/>
                  </a:cxn>
                  <a:cxn ang="0">
                    <a:pos x="12" y="25"/>
                  </a:cxn>
                  <a:cxn ang="0">
                    <a:pos x="18" y="25"/>
                  </a:cxn>
                  <a:cxn ang="0">
                    <a:pos x="18" y="68"/>
                  </a:cxn>
                  <a:cxn ang="0">
                    <a:pos x="18" y="69"/>
                  </a:cxn>
                  <a:cxn ang="0">
                    <a:pos x="18" y="145"/>
                  </a:cxn>
                  <a:cxn ang="0">
                    <a:pos x="26" y="153"/>
                  </a:cxn>
                  <a:cxn ang="0">
                    <a:pos x="34" y="145"/>
                  </a:cxn>
                  <a:cxn ang="0">
                    <a:pos x="34" y="78"/>
                  </a:cxn>
                  <a:cxn ang="0">
                    <a:pos x="39" y="78"/>
                  </a:cxn>
                  <a:cxn ang="0">
                    <a:pos x="39" y="145"/>
                  </a:cxn>
                  <a:cxn ang="0">
                    <a:pos x="47" y="153"/>
                  </a:cxn>
                  <a:cxn ang="0">
                    <a:pos x="55" y="145"/>
                  </a:cxn>
                  <a:cxn ang="0">
                    <a:pos x="55" y="68"/>
                  </a:cxn>
                  <a:cxn ang="0">
                    <a:pos x="55" y="67"/>
                  </a:cxn>
                  <a:cxn ang="0">
                    <a:pos x="55" y="25"/>
                  </a:cxn>
                  <a:cxn ang="0">
                    <a:pos x="60" y="25"/>
                  </a:cxn>
                  <a:cxn ang="0">
                    <a:pos x="60" y="69"/>
                  </a:cxn>
                  <a:cxn ang="0">
                    <a:pos x="66" y="75"/>
                  </a:cxn>
                  <a:cxn ang="0">
                    <a:pos x="73" y="69"/>
                  </a:cxn>
                  <a:cxn ang="0">
                    <a:pos x="73" y="18"/>
                  </a:cxn>
                  <a:cxn ang="0">
                    <a:pos x="73" y="16"/>
                  </a:cxn>
                  <a:cxn ang="0">
                    <a:pos x="73" y="15"/>
                  </a:cxn>
                  <a:cxn ang="0">
                    <a:pos x="55" y="1"/>
                  </a:cxn>
                </a:cxnLst>
                <a:rect l="0" t="0" r="r" b="b"/>
                <a:pathLst>
                  <a:path w="73" h="153">
                    <a:moveTo>
                      <a:pt x="55" y="1"/>
                    </a:moveTo>
                    <a:cubicBezTo>
                      <a:pt x="19" y="0"/>
                      <a:pt x="19" y="0"/>
                      <a:pt x="19" y="0"/>
                    </a:cubicBezTo>
                    <a:cubicBezTo>
                      <a:pt x="5" y="1"/>
                      <a:pt x="0" y="12"/>
                      <a:pt x="0" y="16"/>
                    </a:cubicBezTo>
                    <a:cubicBezTo>
                      <a:pt x="0" y="16"/>
                      <a:pt x="0" y="16"/>
                      <a:pt x="0" y="16"/>
                    </a:cubicBezTo>
                    <a:cubicBezTo>
                      <a:pt x="0" y="18"/>
                      <a:pt x="0" y="18"/>
                      <a:pt x="0" y="18"/>
                    </a:cubicBezTo>
                    <a:cubicBezTo>
                      <a:pt x="0" y="69"/>
                      <a:pt x="0" y="69"/>
                      <a:pt x="0" y="69"/>
                    </a:cubicBezTo>
                    <a:cubicBezTo>
                      <a:pt x="0" y="73"/>
                      <a:pt x="3" y="75"/>
                      <a:pt x="6" y="75"/>
                    </a:cubicBezTo>
                    <a:cubicBezTo>
                      <a:pt x="10" y="75"/>
                      <a:pt x="12" y="73"/>
                      <a:pt x="12" y="69"/>
                    </a:cubicBezTo>
                    <a:cubicBezTo>
                      <a:pt x="12" y="25"/>
                      <a:pt x="12" y="25"/>
                      <a:pt x="12" y="25"/>
                    </a:cubicBezTo>
                    <a:cubicBezTo>
                      <a:pt x="18" y="25"/>
                      <a:pt x="18" y="25"/>
                      <a:pt x="18" y="25"/>
                    </a:cubicBezTo>
                    <a:cubicBezTo>
                      <a:pt x="18" y="68"/>
                      <a:pt x="18" y="68"/>
                      <a:pt x="18" y="68"/>
                    </a:cubicBezTo>
                    <a:cubicBezTo>
                      <a:pt x="18" y="68"/>
                      <a:pt x="18" y="69"/>
                      <a:pt x="18" y="69"/>
                    </a:cubicBezTo>
                    <a:cubicBezTo>
                      <a:pt x="18" y="145"/>
                      <a:pt x="18" y="145"/>
                      <a:pt x="18" y="145"/>
                    </a:cubicBezTo>
                    <a:cubicBezTo>
                      <a:pt x="18" y="150"/>
                      <a:pt x="21" y="153"/>
                      <a:pt x="26" y="153"/>
                    </a:cubicBezTo>
                    <a:cubicBezTo>
                      <a:pt x="31" y="153"/>
                      <a:pt x="34" y="150"/>
                      <a:pt x="34" y="145"/>
                    </a:cubicBezTo>
                    <a:cubicBezTo>
                      <a:pt x="34" y="78"/>
                      <a:pt x="34" y="78"/>
                      <a:pt x="34" y="78"/>
                    </a:cubicBezTo>
                    <a:cubicBezTo>
                      <a:pt x="39" y="78"/>
                      <a:pt x="39" y="78"/>
                      <a:pt x="39" y="78"/>
                    </a:cubicBezTo>
                    <a:cubicBezTo>
                      <a:pt x="39" y="145"/>
                      <a:pt x="39" y="145"/>
                      <a:pt x="39" y="145"/>
                    </a:cubicBezTo>
                    <a:cubicBezTo>
                      <a:pt x="39" y="150"/>
                      <a:pt x="42" y="153"/>
                      <a:pt x="47" y="153"/>
                    </a:cubicBezTo>
                    <a:cubicBezTo>
                      <a:pt x="52" y="153"/>
                      <a:pt x="55" y="150"/>
                      <a:pt x="55" y="145"/>
                    </a:cubicBezTo>
                    <a:cubicBezTo>
                      <a:pt x="55" y="68"/>
                      <a:pt x="55" y="68"/>
                      <a:pt x="55" y="68"/>
                    </a:cubicBezTo>
                    <a:cubicBezTo>
                      <a:pt x="55" y="67"/>
                      <a:pt x="55" y="67"/>
                      <a:pt x="55" y="67"/>
                    </a:cubicBezTo>
                    <a:cubicBezTo>
                      <a:pt x="55" y="25"/>
                      <a:pt x="55" y="25"/>
                      <a:pt x="55" y="25"/>
                    </a:cubicBezTo>
                    <a:cubicBezTo>
                      <a:pt x="60" y="25"/>
                      <a:pt x="60" y="25"/>
                      <a:pt x="60" y="25"/>
                    </a:cubicBezTo>
                    <a:cubicBezTo>
                      <a:pt x="60" y="69"/>
                      <a:pt x="60" y="69"/>
                      <a:pt x="60" y="69"/>
                    </a:cubicBezTo>
                    <a:cubicBezTo>
                      <a:pt x="60" y="73"/>
                      <a:pt x="63" y="75"/>
                      <a:pt x="66" y="75"/>
                    </a:cubicBezTo>
                    <a:cubicBezTo>
                      <a:pt x="70" y="75"/>
                      <a:pt x="73" y="73"/>
                      <a:pt x="73" y="69"/>
                    </a:cubicBezTo>
                    <a:cubicBezTo>
                      <a:pt x="73" y="18"/>
                      <a:pt x="73" y="18"/>
                      <a:pt x="73" y="18"/>
                    </a:cubicBezTo>
                    <a:cubicBezTo>
                      <a:pt x="73" y="16"/>
                      <a:pt x="73" y="16"/>
                      <a:pt x="73" y="16"/>
                    </a:cubicBezTo>
                    <a:cubicBezTo>
                      <a:pt x="73" y="15"/>
                      <a:pt x="73" y="15"/>
                      <a:pt x="73" y="15"/>
                    </a:cubicBezTo>
                    <a:cubicBezTo>
                      <a:pt x="73" y="10"/>
                      <a:pt x="67" y="1"/>
                      <a:pt x="55" y="1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74" name="Oval 97"/>
              <p:cNvSpPr>
                <a:spLocks noChangeArrowheads="1"/>
              </p:cNvSpPr>
              <p:nvPr/>
            </p:nvSpPr>
            <p:spPr bwMode="auto">
              <a:xfrm>
                <a:off x="5110163" y="1652588"/>
                <a:ext cx="74613" cy="76200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25" name="Group 180"/>
          <p:cNvGrpSpPr/>
          <p:nvPr/>
        </p:nvGrpSpPr>
        <p:grpSpPr>
          <a:xfrm>
            <a:off x="6024411" y="5249632"/>
            <a:ext cx="1450816" cy="615769"/>
            <a:chOff x="6881576" y="2111447"/>
            <a:chExt cx="1456936" cy="618367"/>
          </a:xfrm>
          <a:solidFill>
            <a:schemeClr val="bg1"/>
          </a:solidFill>
        </p:grpSpPr>
        <p:grpSp>
          <p:nvGrpSpPr>
            <p:cNvPr id="26" name="Group 184"/>
            <p:cNvGrpSpPr/>
            <p:nvPr/>
          </p:nvGrpSpPr>
          <p:grpSpPr>
            <a:xfrm>
              <a:off x="6881576" y="2111447"/>
              <a:ext cx="288035" cy="618367"/>
              <a:chOff x="6213475" y="1668463"/>
              <a:chExt cx="227013" cy="487362"/>
            </a:xfrm>
            <a:grpFill/>
          </p:grpSpPr>
          <p:sp>
            <p:nvSpPr>
              <p:cNvPr id="192" name="Oval 98"/>
              <p:cNvSpPr>
                <a:spLocks noChangeArrowheads="1"/>
              </p:cNvSpPr>
              <p:nvPr/>
            </p:nvSpPr>
            <p:spPr bwMode="auto">
              <a:xfrm>
                <a:off x="6291263" y="1668463"/>
                <a:ext cx="73025" cy="73025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 dirty="0"/>
              </a:p>
            </p:txBody>
          </p:sp>
          <p:sp>
            <p:nvSpPr>
              <p:cNvPr id="193" name="Freeform 99"/>
              <p:cNvSpPr>
                <a:spLocks/>
              </p:cNvSpPr>
              <p:nvPr/>
            </p:nvSpPr>
            <p:spPr bwMode="auto">
              <a:xfrm>
                <a:off x="6213475" y="1757363"/>
                <a:ext cx="227013" cy="398462"/>
              </a:xfrm>
              <a:custGeom>
                <a:avLst/>
                <a:gdLst/>
                <a:ahLst/>
                <a:cxnLst>
                  <a:cxn ang="0">
                    <a:pos x="87" y="56"/>
                  </a:cxn>
                  <a:cxn ang="0">
                    <a:pos x="71" y="9"/>
                  </a:cxn>
                  <a:cxn ang="0">
                    <a:pos x="61" y="0"/>
                  </a:cxn>
                  <a:cxn ang="0">
                    <a:pos x="26" y="0"/>
                  </a:cxn>
                  <a:cxn ang="0">
                    <a:pos x="18" y="4"/>
                  </a:cxn>
                  <a:cxn ang="0">
                    <a:pos x="17" y="6"/>
                  </a:cxn>
                  <a:cxn ang="0">
                    <a:pos x="17" y="6"/>
                  </a:cxn>
                  <a:cxn ang="0">
                    <a:pos x="16" y="7"/>
                  </a:cxn>
                  <a:cxn ang="0">
                    <a:pos x="1" y="56"/>
                  </a:cxn>
                  <a:cxn ang="0">
                    <a:pos x="5" y="64"/>
                  </a:cxn>
                  <a:cxn ang="0">
                    <a:pos x="13" y="60"/>
                  </a:cxn>
                  <a:cxn ang="0">
                    <a:pos x="25" y="21"/>
                  </a:cxn>
                  <a:cxn ang="0">
                    <a:pos x="26" y="21"/>
                  </a:cxn>
                  <a:cxn ang="0">
                    <a:pos x="27" y="21"/>
                  </a:cxn>
                  <a:cxn ang="0">
                    <a:pos x="9" y="91"/>
                  </a:cxn>
                  <a:cxn ang="0">
                    <a:pos x="28" y="91"/>
                  </a:cxn>
                  <a:cxn ang="0">
                    <a:pos x="28" y="146"/>
                  </a:cxn>
                  <a:cxn ang="0">
                    <a:pos x="35" y="153"/>
                  </a:cxn>
                  <a:cxn ang="0">
                    <a:pos x="42" y="146"/>
                  </a:cxn>
                  <a:cxn ang="0">
                    <a:pos x="42" y="91"/>
                  </a:cxn>
                  <a:cxn ang="0">
                    <a:pos x="46" y="91"/>
                  </a:cxn>
                  <a:cxn ang="0">
                    <a:pos x="46" y="146"/>
                  </a:cxn>
                  <a:cxn ang="0">
                    <a:pos x="54" y="153"/>
                  </a:cxn>
                  <a:cxn ang="0">
                    <a:pos x="61" y="146"/>
                  </a:cxn>
                  <a:cxn ang="0">
                    <a:pos x="61" y="91"/>
                  </a:cxn>
                  <a:cxn ang="0">
                    <a:pos x="80" y="91"/>
                  </a:cxn>
                  <a:cxn ang="0">
                    <a:pos x="60" y="21"/>
                  </a:cxn>
                  <a:cxn ang="0">
                    <a:pos x="61" y="21"/>
                  </a:cxn>
                  <a:cxn ang="0">
                    <a:pos x="62" y="21"/>
                  </a:cxn>
                  <a:cxn ang="0">
                    <a:pos x="75" y="60"/>
                  </a:cxn>
                  <a:cxn ang="0">
                    <a:pos x="83" y="64"/>
                  </a:cxn>
                  <a:cxn ang="0">
                    <a:pos x="87" y="56"/>
                  </a:cxn>
                </a:cxnLst>
                <a:rect l="0" t="0" r="r" b="b"/>
                <a:pathLst>
                  <a:path w="88" h="153">
                    <a:moveTo>
                      <a:pt x="87" y="56"/>
                    </a:moveTo>
                    <a:cubicBezTo>
                      <a:pt x="71" y="9"/>
                      <a:pt x="71" y="9"/>
                      <a:pt x="71" y="9"/>
                    </a:cubicBezTo>
                    <a:cubicBezTo>
                      <a:pt x="71" y="4"/>
                      <a:pt x="67" y="0"/>
                      <a:pt x="61" y="0"/>
                    </a:cubicBezTo>
                    <a:cubicBezTo>
                      <a:pt x="26" y="0"/>
                      <a:pt x="26" y="0"/>
                      <a:pt x="26" y="0"/>
                    </a:cubicBezTo>
                    <a:cubicBezTo>
                      <a:pt x="23" y="0"/>
                      <a:pt x="19" y="1"/>
                      <a:pt x="18" y="4"/>
                    </a:cubicBezTo>
                    <a:cubicBezTo>
                      <a:pt x="17" y="5"/>
                      <a:pt x="17" y="5"/>
                      <a:pt x="17" y="6"/>
                    </a:cubicBezTo>
                    <a:cubicBezTo>
                      <a:pt x="17" y="6"/>
                      <a:pt x="17" y="6"/>
                      <a:pt x="17" y="6"/>
                    </a:cubicBezTo>
                    <a:cubicBezTo>
                      <a:pt x="17" y="7"/>
                      <a:pt x="16" y="7"/>
                      <a:pt x="16" y="7"/>
                    </a:cubicBezTo>
                    <a:cubicBezTo>
                      <a:pt x="1" y="56"/>
                      <a:pt x="1" y="56"/>
                      <a:pt x="1" y="56"/>
                    </a:cubicBezTo>
                    <a:cubicBezTo>
                      <a:pt x="0" y="60"/>
                      <a:pt x="2" y="63"/>
                      <a:pt x="5" y="64"/>
                    </a:cubicBezTo>
                    <a:cubicBezTo>
                      <a:pt x="8" y="65"/>
                      <a:pt x="12" y="63"/>
                      <a:pt x="13" y="60"/>
                    </a:cubicBezTo>
                    <a:cubicBezTo>
                      <a:pt x="25" y="21"/>
                      <a:pt x="25" y="21"/>
                      <a:pt x="25" y="21"/>
                    </a:cubicBezTo>
                    <a:cubicBezTo>
                      <a:pt x="25" y="21"/>
                      <a:pt x="26" y="21"/>
                      <a:pt x="26" y="21"/>
                    </a:cubicBezTo>
                    <a:cubicBezTo>
                      <a:pt x="27" y="21"/>
                      <a:pt x="27" y="21"/>
                      <a:pt x="27" y="21"/>
                    </a:cubicBezTo>
                    <a:cubicBezTo>
                      <a:pt x="9" y="91"/>
                      <a:pt x="9" y="91"/>
                      <a:pt x="9" y="91"/>
                    </a:cubicBezTo>
                    <a:cubicBezTo>
                      <a:pt x="28" y="91"/>
                      <a:pt x="28" y="91"/>
                      <a:pt x="28" y="91"/>
                    </a:cubicBezTo>
                    <a:cubicBezTo>
                      <a:pt x="28" y="146"/>
                      <a:pt x="28" y="146"/>
                      <a:pt x="28" y="146"/>
                    </a:cubicBezTo>
                    <a:cubicBezTo>
                      <a:pt x="28" y="150"/>
                      <a:pt x="31" y="153"/>
                      <a:pt x="35" y="153"/>
                    </a:cubicBezTo>
                    <a:cubicBezTo>
                      <a:pt x="39" y="153"/>
                      <a:pt x="42" y="150"/>
                      <a:pt x="42" y="146"/>
                    </a:cubicBezTo>
                    <a:cubicBezTo>
                      <a:pt x="42" y="91"/>
                      <a:pt x="42" y="91"/>
                      <a:pt x="42" y="91"/>
                    </a:cubicBezTo>
                    <a:cubicBezTo>
                      <a:pt x="46" y="91"/>
                      <a:pt x="46" y="91"/>
                      <a:pt x="46" y="91"/>
                    </a:cubicBezTo>
                    <a:cubicBezTo>
                      <a:pt x="46" y="146"/>
                      <a:pt x="46" y="146"/>
                      <a:pt x="46" y="146"/>
                    </a:cubicBezTo>
                    <a:cubicBezTo>
                      <a:pt x="46" y="150"/>
                      <a:pt x="50" y="153"/>
                      <a:pt x="54" y="153"/>
                    </a:cubicBezTo>
                    <a:cubicBezTo>
                      <a:pt x="58" y="153"/>
                      <a:pt x="61" y="150"/>
                      <a:pt x="61" y="146"/>
                    </a:cubicBezTo>
                    <a:cubicBezTo>
                      <a:pt x="61" y="91"/>
                      <a:pt x="61" y="91"/>
                      <a:pt x="61" y="91"/>
                    </a:cubicBezTo>
                    <a:cubicBezTo>
                      <a:pt x="80" y="91"/>
                      <a:pt x="80" y="91"/>
                      <a:pt x="80" y="91"/>
                    </a:cubicBezTo>
                    <a:cubicBezTo>
                      <a:pt x="60" y="21"/>
                      <a:pt x="60" y="21"/>
                      <a:pt x="60" y="21"/>
                    </a:cubicBezTo>
                    <a:cubicBezTo>
                      <a:pt x="61" y="21"/>
                      <a:pt x="61" y="21"/>
                      <a:pt x="61" y="21"/>
                    </a:cubicBezTo>
                    <a:cubicBezTo>
                      <a:pt x="62" y="21"/>
                      <a:pt x="62" y="21"/>
                      <a:pt x="62" y="21"/>
                    </a:cubicBezTo>
                    <a:cubicBezTo>
                      <a:pt x="75" y="60"/>
                      <a:pt x="75" y="60"/>
                      <a:pt x="75" y="60"/>
                    </a:cubicBezTo>
                    <a:cubicBezTo>
                      <a:pt x="77" y="63"/>
                      <a:pt x="80" y="65"/>
                      <a:pt x="83" y="64"/>
                    </a:cubicBezTo>
                    <a:cubicBezTo>
                      <a:pt x="87" y="63"/>
                      <a:pt x="88" y="59"/>
                      <a:pt x="87" y="56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 dirty="0"/>
              </a:p>
            </p:txBody>
          </p:sp>
        </p:grpSp>
        <p:grpSp>
          <p:nvGrpSpPr>
            <p:cNvPr id="27" name="Group 184"/>
            <p:cNvGrpSpPr/>
            <p:nvPr/>
          </p:nvGrpSpPr>
          <p:grpSpPr>
            <a:xfrm>
              <a:off x="7278112" y="2111447"/>
              <a:ext cx="288035" cy="618367"/>
              <a:chOff x="6213475" y="1668463"/>
              <a:chExt cx="227013" cy="487362"/>
            </a:xfrm>
            <a:grpFill/>
          </p:grpSpPr>
          <p:sp>
            <p:nvSpPr>
              <p:cNvPr id="190" name="Oval 98"/>
              <p:cNvSpPr>
                <a:spLocks noChangeArrowheads="1"/>
              </p:cNvSpPr>
              <p:nvPr/>
            </p:nvSpPr>
            <p:spPr bwMode="auto">
              <a:xfrm>
                <a:off x="6291263" y="1668463"/>
                <a:ext cx="73025" cy="73025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 dirty="0"/>
              </a:p>
            </p:txBody>
          </p:sp>
          <p:sp>
            <p:nvSpPr>
              <p:cNvPr id="191" name="Freeform 99"/>
              <p:cNvSpPr>
                <a:spLocks/>
              </p:cNvSpPr>
              <p:nvPr/>
            </p:nvSpPr>
            <p:spPr bwMode="auto">
              <a:xfrm>
                <a:off x="6213475" y="1757363"/>
                <a:ext cx="227013" cy="398462"/>
              </a:xfrm>
              <a:custGeom>
                <a:avLst/>
                <a:gdLst/>
                <a:ahLst/>
                <a:cxnLst>
                  <a:cxn ang="0">
                    <a:pos x="87" y="56"/>
                  </a:cxn>
                  <a:cxn ang="0">
                    <a:pos x="71" y="9"/>
                  </a:cxn>
                  <a:cxn ang="0">
                    <a:pos x="61" y="0"/>
                  </a:cxn>
                  <a:cxn ang="0">
                    <a:pos x="26" y="0"/>
                  </a:cxn>
                  <a:cxn ang="0">
                    <a:pos x="18" y="4"/>
                  </a:cxn>
                  <a:cxn ang="0">
                    <a:pos x="17" y="6"/>
                  </a:cxn>
                  <a:cxn ang="0">
                    <a:pos x="17" y="6"/>
                  </a:cxn>
                  <a:cxn ang="0">
                    <a:pos x="16" y="7"/>
                  </a:cxn>
                  <a:cxn ang="0">
                    <a:pos x="1" y="56"/>
                  </a:cxn>
                  <a:cxn ang="0">
                    <a:pos x="5" y="64"/>
                  </a:cxn>
                  <a:cxn ang="0">
                    <a:pos x="13" y="60"/>
                  </a:cxn>
                  <a:cxn ang="0">
                    <a:pos x="25" y="21"/>
                  </a:cxn>
                  <a:cxn ang="0">
                    <a:pos x="26" y="21"/>
                  </a:cxn>
                  <a:cxn ang="0">
                    <a:pos x="27" y="21"/>
                  </a:cxn>
                  <a:cxn ang="0">
                    <a:pos x="9" y="91"/>
                  </a:cxn>
                  <a:cxn ang="0">
                    <a:pos x="28" y="91"/>
                  </a:cxn>
                  <a:cxn ang="0">
                    <a:pos x="28" y="146"/>
                  </a:cxn>
                  <a:cxn ang="0">
                    <a:pos x="35" y="153"/>
                  </a:cxn>
                  <a:cxn ang="0">
                    <a:pos x="42" y="146"/>
                  </a:cxn>
                  <a:cxn ang="0">
                    <a:pos x="42" y="91"/>
                  </a:cxn>
                  <a:cxn ang="0">
                    <a:pos x="46" y="91"/>
                  </a:cxn>
                  <a:cxn ang="0">
                    <a:pos x="46" y="146"/>
                  </a:cxn>
                  <a:cxn ang="0">
                    <a:pos x="54" y="153"/>
                  </a:cxn>
                  <a:cxn ang="0">
                    <a:pos x="61" y="146"/>
                  </a:cxn>
                  <a:cxn ang="0">
                    <a:pos x="61" y="91"/>
                  </a:cxn>
                  <a:cxn ang="0">
                    <a:pos x="80" y="91"/>
                  </a:cxn>
                  <a:cxn ang="0">
                    <a:pos x="60" y="21"/>
                  </a:cxn>
                  <a:cxn ang="0">
                    <a:pos x="61" y="21"/>
                  </a:cxn>
                  <a:cxn ang="0">
                    <a:pos x="62" y="21"/>
                  </a:cxn>
                  <a:cxn ang="0">
                    <a:pos x="75" y="60"/>
                  </a:cxn>
                  <a:cxn ang="0">
                    <a:pos x="83" y="64"/>
                  </a:cxn>
                  <a:cxn ang="0">
                    <a:pos x="87" y="56"/>
                  </a:cxn>
                </a:cxnLst>
                <a:rect l="0" t="0" r="r" b="b"/>
                <a:pathLst>
                  <a:path w="88" h="153">
                    <a:moveTo>
                      <a:pt x="87" y="56"/>
                    </a:moveTo>
                    <a:cubicBezTo>
                      <a:pt x="71" y="9"/>
                      <a:pt x="71" y="9"/>
                      <a:pt x="71" y="9"/>
                    </a:cubicBezTo>
                    <a:cubicBezTo>
                      <a:pt x="71" y="4"/>
                      <a:pt x="67" y="0"/>
                      <a:pt x="61" y="0"/>
                    </a:cubicBezTo>
                    <a:cubicBezTo>
                      <a:pt x="26" y="0"/>
                      <a:pt x="26" y="0"/>
                      <a:pt x="26" y="0"/>
                    </a:cubicBezTo>
                    <a:cubicBezTo>
                      <a:pt x="23" y="0"/>
                      <a:pt x="19" y="1"/>
                      <a:pt x="18" y="4"/>
                    </a:cubicBezTo>
                    <a:cubicBezTo>
                      <a:pt x="17" y="5"/>
                      <a:pt x="17" y="5"/>
                      <a:pt x="17" y="6"/>
                    </a:cubicBezTo>
                    <a:cubicBezTo>
                      <a:pt x="17" y="6"/>
                      <a:pt x="17" y="6"/>
                      <a:pt x="17" y="6"/>
                    </a:cubicBezTo>
                    <a:cubicBezTo>
                      <a:pt x="17" y="7"/>
                      <a:pt x="16" y="7"/>
                      <a:pt x="16" y="7"/>
                    </a:cubicBezTo>
                    <a:cubicBezTo>
                      <a:pt x="1" y="56"/>
                      <a:pt x="1" y="56"/>
                      <a:pt x="1" y="56"/>
                    </a:cubicBezTo>
                    <a:cubicBezTo>
                      <a:pt x="0" y="60"/>
                      <a:pt x="2" y="63"/>
                      <a:pt x="5" y="64"/>
                    </a:cubicBezTo>
                    <a:cubicBezTo>
                      <a:pt x="8" y="65"/>
                      <a:pt x="12" y="63"/>
                      <a:pt x="13" y="60"/>
                    </a:cubicBezTo>
                    <a:cubicBezTo>
                      <a:pt x="25" y="21"/>
                      <a:pt x="25" y="21"/>
                      <a:pt x="25" y="21"/>
                    </a:cubicBezTo>
                    <a:cubicBezTo>
                      <a:pt x="25" y="21"/>
                      <a:pt x="26" y="21"/>
                      <a:pt x="26" y="21"/>
                    </a:cubicBezTo>
                    <a:cubicBezTo>
                      <a:pt x="27" y="21"/>
                      <a:pt x="27" y="21"/>
                      <a:pt x="27" y="21"/>
                    </a:cubicBezTo>
                    <a:cubicBezTo>
                      <a:pt x="9" y="91"/>
                      <a:pt x="9" y="91"/>
                      <a:pt x="9" y="91"/>
                    </a:cubicBezTo>
                    <a:cubicBezTo>
                      <a:pt x="28" y="91"/>
                      <a:pt x="28" y="91"/>
                      <a:pt x="28" y="91"/>
                    </a:cubicBezTo>
                    <a:cubicBezTo>
                      <a:pt x="28" y="146"/>
                      <a:pt x="28" y="146"/>
                      <a:pt x="28" y="146"/>
                    </a:cubicBezTo>
                    <a:cubicBezTo>
                      <a:pt x="28" y="150"/>
                      <a:pt x="31" y="153"/>
                      <a:pt x="35" y="153"/>
                    </a:cubicBezTo>
                    <a:cubicBezTo>
                      <a:pt x="39" y="153"/>
                      <a:pt x="42" y="150"/>
                      <a:pt x="42" y="146"/>
                    </a:cubicBezTo>
                    <a:cubicBezTo>
                      <a:pt x="42" y="91"/>
                      <a:pt x="42" y="91"/>
                      <a:pt x="42" y="91"/>
                    </a:cubicBezTo>
                    <a:cubicBezTo>
                      <a:pt x="46" y="91"/>
                      <a:pt x="46" y="91"/>
                      <a:pt x="46" y="91"/>
                    </a:cubicBezTo>
                    <a:cubicBezTo>
                      <a:pt x="46" y="146"/>
                      <a:pt x="46" y="146"/>
                      <a:pt x="46" y="146"/>
                    </a:cubicBezTo>
                    <a:cubicBezTo>
                      <a:pt x="46" y="150"/>
                      <a:pt x="50" y="153"/>
                      <a:pt x="54" y="153"/>
                    </a:cubicBezTo>
                    <a:cubicBezTo>
                      <a:pt x="58" y="153"/>
                      <a:pt x="61" y="150"/>
                      <a:pt x="61" y="146"/>
                    </a:cubicBezTo>
                    <a:cubicBezTo>
                      <a:pt x="61" y="91"/>
                      <a:pt x="61" y="91"/>
                      <a:pt x="61" y="91"/>
                    </a:cubicBezTo>
                    <a:cubicBezTo>
                      <a:pt x="80" y="91"/>
                      <a:pt x="80" y="91"/>
                      <a:pt x="80" y="91"/>
                    </a:cubicBezTo>
                    <a:cubicBezTo>
                      <a:pt x="60" y="21"/>
                      <a:pt x="60" y="21"/>
                      <a:pt x="60" y="21"/>
                    </a:cubicBezTo>
                    <a:cubicBezTo>
                      <a:pt x="61" y="21"/>
                      <a:pt x="61" y="21"/>
                      <a:pt x="61" y="21"/>
                    </a:cubicBezTo>
                    <a:cubicBezTo>
                      <a:pt x="62" y="21"/>
                      <a:pt x="62" y="21"/>
                      <a:pt x="62" y="21"/>
                    </a:cubicBezTo>
                    <a:cubicBezTo>
                      <a:pt x="75" y="60"/>
                      <a:pt x="75" y="60"/>
                      <a:pt x="75" y="60"/>
                    </a:cubicBezTo>
                    <a:cubicBezTo>
                      <a:pt x="77" y="63"/>
                      <a:pt x="80" y="65"/>
                      <a:pt x="83" y="64"/>
                    </a:cubicBezTo>
                    <a:cubicBezTo>
                      <a:pt x="87" y="63"/>
                      <a:pt x="88" y="59"/>
                      <a:pt x="87" y="56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 dirty="0"/>
              </a:p>
            </p:txBody>
          </p:sp>
        </p:grpSp>
        <p:grpSp>
          <p:nvGrpSpPr>
            <p:cNvPr id="28" name="Group 184"/>
            <p:cNvGrpSpPr/>
            <p:nvPr/>
          </p:nvGrpSpPr>
          <p:grpSpPr>
            <a:xfrm>
              <a:off x="7708178" y="2111447"/>
              <a:ext cx="288035" cy="618367"/>
              <a:chOff x="6213475" y="1668463"/>
              <a:chExt cx="227013" cy="487362"/>
            </a:xfrm>
            <a:grpFill/>
          </p:grpSpPr>
          <p:sp>
            <p:nvSpPr>
              <p:cNvPr id="188" name="Oval 98"/>
              <p:cNvSpPr>
                <a:spLocks noChangeArrowheads="1"/>
              </p:cNvSpPr>
              <p:nvPr/>
            </p:nvSpPr>
            <p:spPr bwMode="auto">
              <a:xfrm>
                <a:off x="6291263" y="1668463"/>
                <a:ext cx="73025" cy="73025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 dirty="0"/>
              </a:p>
            </p:txBody>
          </p:sp>
          <p:sp>
            <p:nvSpPr>
              <p:cNvPr id="189" name="Freeform 99"/>
              <p:cNvSpPr>
                <a:spLocks/>
              </p:cNvSpPr>
              <p:nvPr/>
            </p:nvSpPr>
            <p:spPr bwMode="auto">
              <a:xfrm>
                <a:off x="6213475" y="1757363"/>
                <a:ext cx="227013" cy="398462"/>
              </a:xfrm>
              <a:custGeom>
                <a:avLst/>
                <a:gdLst/>
                <a:ahLst/>
                <a:cxnLst>
                  <a:cxn ang="0">
                    <a:pos x="87" y="56"/>
                  </a:cxn>
                  <a:cxn ang="0">
                    <a:pos x="71" y="9"/>
                  </a:cxn>
                  <a:cxn ang="0">
                    <a:pos x="61" y="0"/>
                  </a:cxn>
                  <a:cxn ang="0">
                    <a:pos x="26" y="0"/>
                  </a:cxn>
                  <a:cxn ang="0">
                    <a:pos x="18" y="4"/>
                  </a:cxn>
                  <a:cxn ang="0">
                    <a:pos x="17" y="6"/>
                  </a:cxn>
                  <a:cxn ang="0">
                    <a:pos x="17" y="6"/>
                  </a:cxn>
                  <a:cxn ang="0">
                    <a:pos x="16" y="7"/>
                  </a:cxn>
                  <a:cxn ang="0">
                    <a:pos x="1" y="56"/>
                  </a:cxn>
                  <a:cxn ang="0">
                    <a:pos x="5" y="64"/>
                  </a:cxn>
                  <a:cxn ang="0">
                    <a:pos x="13" y="60"/>
                  </a:cxn>
                  <a:cxn ang="0">
                    <a:pos x="25" y="21"/>
                  </a:cxn>
                  <a:cxn ang="0">
                    <a:pos x="26" y="21"/>
                  </a:cxn>
                  <a:cxn ang="0">
                    <a:pos x="27" y="21"/>
                  </a:cxn>
                  <a:cxn ang="0">
                    <a:pos x="9" y="91"/>
                  </a:cxn>
                  <a:cxn ang="0">
                    <a:pos x="28" y="91"/>
                  </a:cxn>
                  <a:cxn ang="0">
                    <a:pos x="28" y="146"/>
                  </a:cxn>
                  <a:cxn ang="0">
                    <a:pos x="35" y="153"/>
                  </a:cxn>
                  <a:cxn ang="0">
                    <a:pos x="42" y="146"/>
                  </a:cxn>
                  <a:cxn ang="0">
                    <a:pos x="42" y="91"/>
                  </a:cxn>
                  <a:cxn ang="0">
                    <a:pos x="46" y="91"/>
                  </a:cxn>
                  <a:cxn ang="0">
                    <a:pos x="46" y="146"/>
                  </a:cxn>
                  <a:cxn ang="0">
                    <a:pos x="54" y="153"/>
                  </a:cxn>
                  <a:cxn ang="0">
                    <a:pos x="61" y="146"/>
                  </a:cxn>
                  <a:cxn ang="0">
                    <a:pos x="61" y="91"/>
                  </a:cxn>
                  <a:cxn ang="0">
                    <a:pos x="80" y="91"/>
                  </a:cxn>
                  <a:cxn ang="0">
                    <a:pos x="60" y="21"/>
                  </a:cxn>
                  <a:cxn ang="0">
                    <a:pos x="61" y="21"/>
                  </a:cxn>
                  <a:cxn ang="0">
                    <a:pos x="62" y="21"/>
                  </a:cxn>
                  <a:cxn ang="0">
                    <a:pos x="75" y="60"/>
                  </a:cxn>
                  <a:cxn ang="0">
                    <a:pos x="83" y="64"/>
                  </a:cxn>
                  <a:cxn ang="0">
                    <a:pos x="87" y="56"/>
                  </a:cxn>
                </a:cxnLst>
                <a:rect l="0" t="0" r="r" b="b"/>
                <a:pathLst>
                  <a:path w="88" h="153">
                    <a:moveTo>
                      <a:pt x="87" y="56"/>
                    </a:moveTo>
                    <a:cubicBezTo>
                      <a:pt x="71" y="9"/>
                      <a:pt x="71" y="9"/>
                      <a:pt x="71" y="9"/>
                    </a:cubicBezTo>
                    <a:cubicBezTo>
                      <a:pt x="71" y="4"/>
                      <a:pt x="67" y="0"/>
                      <a:pt x="61" y="0"/>
                    </a:cubicBezTo>
                    <a:cubicBezTo>
                      <a:pt x="26" y="0"/>
                      <a:pt x="26" y="0"/>
                      <a:pt x="26" y="0"/>
                    </a:cubicBezTo>
                    <a:cubicBezTo>
                      <a:pt x="23" y="0"/>
                      <a:pt x="19" y="1"/>
                      <a:pt x="18" y="4"/>
                    </a:cubicBezTo>
                    <a:cubicBezTo>
                      <a:pt x="17" y="5"/>
                      <a:pt x="17" y="5"/>
                      <a:pt x="17" y="6"/>
                    </a:cubicBezTo>
                    <a:cubicBezTo>
                      <a:pt x="17" y="6"/>
                      <a:pt x="17" y="6"/>
                      <a:pt x="17" y="6"/>
                    </a:cubicBezTo>
                    <a:cubicBezTo>
                      <a:pt x="17" y="7"/>
                      <a:pt x="16" y="7"/>
                      <a:pt x="16" y="7"/>
                    </a:cubicBezTo>
                    <a:cubicBezTo>
                      <a:pt x="1" y="56"/>
                      <a:pt x="1" y="56"/>
                      <a:pt x="1" y="56"/>
                    </a:cubicBezTo>
                    <a:cubicBezTo>
                      <a:pt x="0" y="60"/>
                      <a:pt x="2" y="63"/>
                      <a:pt x="5" y="64"/>
                    </a:cubicBezTo>
                    <a:cubicBezTo>
                      <a:pt x="8" y="65"/>
                      <a:pt x="12" y="63"/>
                      <a:pt x="13" y="60"/>
                    </a:cubicBezTo>
                    <a:cubicBezTo>
                      <a:pt x="25" y="21"/>
                      <a:pt x="25" y="21"/>
                      <a:pt x="25" y="21"/>
                    </a:cubicBezTo>
                    <a:cubicBezTo>
                      <a:pt x="25" y="21"/>
                      <a:pt x="26" y="21"/>
                      <a:pt x="26" y="21"/>
                    </a:cubicBezTo>
                    <a:cubicBezTo>
                      <a:pt x="27" y="21"/>
                      <a:pt x="27" y="21"/>
                      <a:pt x="27" y="21"/>
                    </a:cubicBezTo>
                    <a:cubicBezTo>
                      <a:pt x="9" y="91"/>
                      <a:pt x="9" y="91"/>
                      <a:pt x="9" y="91"/>
                    </a:cubicBezTo>
                    <a:cubicBezTo>
                      <a:pt x="28" y="91"/>
                      <a:pt x="28" y="91"/>
                      <a:pt x="28" y="91"/>
                    </a:cubicBezTo>
                    <a:cubicBezTo>
                      <a:pt x="28" y="146"/>
                      <a:pt x="28" y="146"/>
                      <a:pt x="28" y="146"/>
                    </a:cubicBezTo>
                    <a:cubicBezTo>
                      <a:pt x="28" y="150"/>
                      <a:pt x="31" y="153"/>
                      <a:pt x="35" y="153"/>
                    </a:cubicBezTo>
                    <a:cubicBezTo>
                      <a:pt x="39" y="153"/>
                      <a:pt x="42" y="150"/>
                      <a:pt x="42" y="146"/>
                    </a:cubicBezTo>
                    <a:cubicBezTo>
                      <a:pt x="42" y="91"/>
                      <a:pt x="42" y="91"/>
                      <a:pt x="42" y="91"/>
                    </a:cubicBezTo>
                    <a:cubicBezTo>
                      <a:pt x="46" y="91"/>
                      <a:pt x="46" y="91"/>
                      <a:pt x="46" y="91"/>
                    </a:cubicBezTo>
                    <a:cubicBezTo>
                      <a:pt x="46" y="146"/>
                      <a:pt x="46" y="146"/>
                      <a:pt x="46" y="146"/>
                    </a:cubicBezTo>
                    <a:cubicBezTo>
                      <a:pt x="46" y="150"/>
                      <a:pt x="50" y="153"/>
                      <a:pt x="54" y="153"/>
                    </a:cubicBezTo>
                    <a:cubicBezTo>
                      <a:pt x="58" y="153"/>
                      <a:pt x="61" y="150"/>
                      <a:pt x="61" y="146"/>
                    </a:cubicBezTo>
                    <a:cubicBezTo>
                      <a:pt x="61" y="91"/>
                      <a:pt x="61" y="91"/>
                      <a:pt x="61" y="91"/>
                    </a:cubicBezTo>
                    <a:cubicBezTo>
                      <a:pt x="80" y="91"/>
                      <a:pt x="80" y="91"/>
                      <a:pt x="80" y="91"/>
                    </a:cubicBezTo>
                    <a:cubicBezTo>
                      <a:pt x="60" y="21"/>
                      <a:pt x="60" y="21"/>
                      <a:pt x="60" y="21"/>
                    </a:cubicBezTo>
                    <a:cubicBezTo>
                      <a:pt x="61" y="21"/>
                      <a:pt x="61" y="21"/>
                      <a:pt x="61" y="21"/>
                    </a:cubicBezTo>
                    <a:cubicBezTo>
                      <a:pt x="62" y="21"/>
                      <a:pt x="62" y="21"/>
                      <a:pt x="62" y="21"/>
                    </a:cubicBezTo>
                    <a:cubicBezTo>
                      <a:pt x="75" y="60"/>
                      <a:pt x="75" y="60"/>
                      <a:pt x="75" y="60"/>
                    </a:cubicBezTo>
                    <a:cubicBezTo>
                      <a:pt x="77" y="63"/>
                      <a:pt x="80" y="65"/>
                      <a:pt x="83" y="64"/>
                    </a:cubicBezTo>
                    <a:cubicBezTo>
                      <a:pt x="87" y="63"/>
                      <a:pt x="88" y="59"/>
                      <a:pt x="87" y="56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 dirty="0"/>
              </a:p>
            </p:txBody>
          </p:sp>
        </p:grpSp>
        <p:grpSp>
          <p:nvGrpSpPr>
            <p:cNvPr id="29" name="Group 184"/>
            <p:cNvGrpSpPr/>
            <p:nvPr/>
          </p:nvGrpSpPr>
          <p:grpSpPr>
            <a:xfrm>
              <a:off x="8050477" y="2111447"/>
              <a:ext cx="288035" cy="618367"/>
              <a:chOff x="6213475" y="1668463"/>
              <a:chExt cx="227013" cy="487362"/>
            </a:xfrm>
            <a:grpFill/>
          </p:grpSpPr>
          <p:sp>
            <p:nvSpPr>
              <p:cNvPr id="186" name="Oval 98"/>
              <p:cNvSpPr>
                <a:spLocks noChangeArrowheads="1"/>
              </p:cNvSpPr>
              <p:nvPr/>
            </p:nvSpPr>
            <p:spPr bwMode="auto">
              <a:xfrm>
                <a:off x="6291263" y="1668463"/>
                <a:ext cx="73025" cy="73025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 dirty="0"/>
              </a:p>
            </p:txBody>
          </p:sp>
          <p:sp>
            <p:nvSpPr>
              <p:cNvPr id="187" name="Freeform 99"/>
              <p:cNvSpPr>
                <a:spLocks/>
              </p:cNvSpPr>
              <p:nvPr/>
            </p:nvSpPr>
            <p:spPr bwMode="auto">
              <a:xfrm>
                <a:off x="6213475" y="1757363"/>
                <a:ext cx="227013" cy="398462"/>
              </a:xfrm>
              <a:custGeom>
                <a:avLst/>
                <a:gdLst/>
                <a:ahLst/>
                <a:cxnLst>
                  <a:cxn ang="0">
                    <a:pos x="87" y="56"/>
                  </a:cxn>
                  <a:cxn ang="0">
                    <a:pos x="71" y="9"/>
                  </a:cxn>
                  <a:cxn ang="0">
                    <a:pos x="61" y="0"/>
                  </a:cxn>
                  <a:cxn ang="0">
                    <a:pos x="26" y="0"/>
                  </a:cxn>
                  <a:cxn ang="0">
                    <a:pos x="18" y="4"/>
                  </a:cxn>
                  <a:cxn ang="0">
                    <a:pos x="17" y="6"/>
                  </a:cxn>
                  <a:cxn ang="0">
                    <a:pos x="17" y="6"/>
                  </a:cxn>
                  <a:cxn ang="0">
                    <a:pos x="16" y="7"/>
                  </a:cxn>
                  <a:cxn ang="0">
                    <a:pos x="1" y="56"/>
                  </a:cxn>
                  <a:cxn ang="0">
                    <a:pos x="5" y="64"/>
                  </a:cxn>
                  <a:cxn ang="0">
                    <a:pos x="13" y="60"/>
                  </a:cxn>
                  <a:cxn ang="0">
                    <a:pos x="25" y="21"/>
                  </a:cxn>
                  <a:cxn ang="0">
                    <a:pos x="26" y="21"/>
                  </a:cxn>
                  <a:cxn ang="0">
                    <a:pos x="27" y="21"/>
                  </a:cxn>
                  <a:cxn ang="0">
                    <a:pos x="9" y="91"/>
                  </a:cxn>
                  <a:cxn ang="0">
                    <a:pos x="28" y="91"/>
                  </a:cxn>
                  <a:cxn ang="0">
                    <a:pos x="28" y="146"/>
                  </a:cxn>
                  <a:cxn ang="0">
                    <a:pos x="35" y="153"/>
                  </a:cxn>
                  <a:cxn ang="0">
                    <a:pos x="42" y="146"/>
                  </a:cxn>
                  <a:cxn ang="0">
                    <a:pos x="42" y="91"/>
                  </a:cxn>
                  <a:cxn ang="0">
                    <a:pos x="46" y="91"/>
                  </a:cxn>
                  <a:cxn ang="0">
                    <a:pos x="46" y="146"/>
                  </a:cxn>
                  <a:cxn ang="0">
                    <a:pos x="54" y="153"/>
                  </a:cxn>
                  <a:cxn ang="0">
                    <a:pos x="61" y="146"/>
                  </a:cxn>
                  <a:cxn ang="0">
                    <a:pos x="61" y="91"/>
                  </a:cxn>
                  <a:cxn ang="0">
                    <a:pos x="80" y="91"/>
                  </a:cxn>
                  <a:cxn ang="0">
                    <a:pos x="60" y="21"/>
                  </a:cxn>
                  <a:cxn ang="0">
                    <a:pos x="61" y="21"/>
                  </a:cxn>
                  <a:cxn ang="0">
                    <a:pos x="62" y="21"/>
                  </a:cxn>
                  <a:cxn ang="0">
                    <a:pos x="75" y="60"/>
                  </a:cxn>
                  <a:cxn ang="0">
                    <a:pos x="83" y="64"/>
                  </a:cxn>
                  <a:cxn ang="0">
                    <a:pos x="87" y="56"/>
                  </a:cxn>
                </a:cxnLst>
                <a:rect l="0" t="0" r="r" b="b"/>
                <a:pathLst>
                  <a:path w="88" h="153">
                    <a:moveTo>
                      <a:pt x="87" y="56"/>
                    </a:moveTo>
                    <a:cubicBezTo>
                      <a:pt x="71" y="9"/>
                      <a:pt x="71" y="9"/>
                      <a:pt x="71" y="9"/>
                    </a:cubicBezTo>
                    <a:cubicBezTo>
                      <a:pt x="71" y="4"/>
                      <a:pt x="67" y="0"/>
                      <a:pt x="61" y="0"/>
                    </a:cubicBezTo>
                    <a:cubicBezTo>
                      <a:pt x="26" y="0"/>
                      <a:pt x="26" y="0"/>
                      <a:pt x="26" y="0"/>
                    </a:cubicBezTo>
                    <a:cubicBezTo>
                      <a:pt x="23" y="0"/>
                      <a:pt x="19" y="1"/>
                      <a:pt x="18" y="4"/>
                    </a:cubicBezTo>
                    <a:cubicBezTo>
                      <a:pt x="17" y="5"/>
                      <a:pt x="17" y="5"/>
                      <a:pt x="17" y="6"/>
                    </a:cubicBezTo>
                    <a:cubicBezTo>
                      <a:pt x="17" y="6"/>
                      <a:pt x="17" y="6"/>
                      <a:pt x="17" y="6"/>
                    </a:cubicBezTo>
                    <a:cubicBezTo>
                      <a:pt x="17" y="7"/>
                      <a:pt x="16" y="7"/>
                      <a:pt x="16" y="7"/>
                    </a:cubicBezTo>
                    <a:cubicBezTo>
                      <a:pt x="1" y="56"/>
                      <a:pt x="1" y="56"/>
                      <a:pt x="1" y="56"/>
                    </a:cubicBezTo>
                    <a:cubicBezTo>
                      <a:pt x="0" y="60"/>
                      <a:pt x="2" y="63"/>
                      <a:pt x="5" y="64"/>
                    </a:cubicBezTo>
                    <a:cubicBezTo>
                      <a:pt x="8" y="65"/>
                      <a:pt x="12" y="63"/>
                      <a:pt x="13" y="60"/>
                    </a:cubicBezTo>
                    <a:cubicBezTo>
                      <a:pt x="25" y="21"/>
                      <a:pt x="25" y="21"/>
                      <a:pt x="25" y="21"/>
                    </a:cubicBezTo>
                    <a:cubicBezTo>
                      <a:pt x="25" y="21"/>
                      <a:pt x="26" y="21"/>
                      <a:pt x="26" y="21"/>
                    </a:cubicBezTo>
                    <a:cubicBezTo>
                      <a:pt x="27" y="21"/>
                      <a:pt x="27" y="21"/>
                      <a:pt x="27" y="21"/>
                    </a:cubicBezTo>
                    <a:cubicBezTo>
                      <a:pt x="9" y="91"/>
                      <a:pt x="9" y="91"/>
                      <a:pt x="9" y="91"/>
                    </a:cubicBezTo>
                    <a:cubicBezTo>
                      <a:pt x="28" y="91"/>
                      <a:pt x="28" y="91"/>
                      <a:pt x="28" y="91"/>
                    </a:cubicBezTo>
                    <a:cubicBezTo>
                      <a:pt x="28" y="146"/>
                      <a:pt x="28" y="146"/>
                      <a:pt x="28" y="146"/>
                    </a:cubicBezTo>
                    <a:cubicBezTo>
                      <a:pt x="28" y="150"/>
                      <a:pt x="31" y="153"/>
                      <a:pt x="35" y="153"/>
                    </a:cubicBezTo>
                    <a:cubicBezTo>
                      <a:pt x="39" y="153"/>
                      <a:pt x="42" y="150"/>
                      <a:pt x="42" y="146"/>
                    </a:cubicBezTo>
                    <a:cubicBezTo>
                      <a:pt x="42" y="91"/>
                      <a:pt x="42" y="91"/>
                      <a:pt x="42" y="91"/>
                    </a:cubicBezTo>
                    <a:cubicBezTo>
                      <a:pt x="46" y="91"/>
                      <a:pt x="46" y="91"/>
                      <a:pt x="46" y="91"/>
                    </a:cubicBezTo>
                    <a:cubicBezTo>
                      <a:pt x="46" y="146"/>
                      <a:pt x="46" y="146"/>
                      <a:pt x="46" y="146"/>
                    </a:cubicBezTo>
                    <a:cubicBezTo>
                      <a:pt x="46" y="150"/>
                      <a:pt x="50" y="153"/>
                      <a:pt x="54" y="153"/>
                    </a:cubicBezTo>
                    <a:cubicBezTo>
                      <a:pt x="58" y="153"/>
                      <a:pt x="61" y="150"/>
                      <a:pt x="61" y="146"/>
                    </a:cubicBezTo>
                    <a:cubicBezTo>
                      <a:pt x="61" y="91"/>
                      <a:pt x="61" y="91"/>
                      <a:pt x="61" y="91"/>
                    </a:cubicBezTo>
                    <a:cubicBezTo>
                      <a:pt x="80" y="91"/>
                      <a:pt x="80" y="91"/>
                      <a:pt x="80" y="91"/>
                    </a:cubicBezTo>
                    <a:cubicBezTo>
                      <a:pt x="60" y="21"/>
                      <a:pt x="60" y="21"/>
                      <a:pt x="60" y="21"/>
                    </a:cubicBezTo>
                    <a:cubicBezTo>
                      <a:pt x="61" y="21"/>
                      <a:pt x="61" y="21"/>
                      <a:pt x="61" y="21"/>
                    </a:cubicBezTo>
                    <a:cubicBezTo>
                      <a:pt x="62" y="21"/>
                      <a:pt x="62" y="21"/>
                      <a:pt x="62" y="21"/>
                    </a:cubicBezTo>
                    <a:cubicBezTo>
                      <a:pt x="75" y="60"/>
                      <a:pt x="75" y="60"/>
                      <a:pt x="75" y="60"/>
                    </a:cubicBezTo>
                    <a:cubicBezTo>
                      <a:pt x="77" y="63"/>
                      <a:pt x="80" y="65"/>
                      <a:pt x="83" y="64"/>
                    </a:cubicBezTo>
                    <a:cubicBezTo>
                      <a:pt x="87" y="63"/>
                      <a:pt x="88" y="59"/>
                      <a:pt x="87" y="56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 dirty="0"/>
              </a:p>
            </p:txBody>
          </p:sp>
        </p:grpSp>
      </p:grpSp>
      <p:sp>
        <p:nvSpPr>
          <p:cNvPr id="96" name="Text Placeholder 3">
            <a:extLst>
              <a:ext uri="{FF2B5EF4-FFF2-40B4-BE49-F238E27FC236}">
                <a16:creationId xmlns:a16="http://schemas.microsoft.com/office/drawing/2014/main" xmlns="" id="{D34F4321-4EC1-4832-92FB-BFD1D7F48E57}"/>
              </a:ext>
            </a:extLst>
          </p:cNvPr>
          <p:cNvSpPr txBox="1">
            <a:spLocks/>
          </p:cNvSpPr>
          <p:nvPr/>
        </p:nvSpPr>
        <p:spPr>
          <a:xfrm>
            <a:off x="1218769" y="2363840"/>
            <a:ext cx="772648" cy="369332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1219170">
              <a:spcBef>
                <a:spcPct val="20000"/>
              </a:spcBef>
              <a:defRPr/>
            </a:pPr>
            <a:r>
              <a:rPr lang="en-US" sz="2400" dirty="0">
                <a:solidFill>
                  <a:schemeClr val="accent1"/>
                </a:solidFill>
              </a:rPr>
              <a:t>51.3%</a:t>
            </a:r>
          </a:p>
        </p:txBody>
      </p:sp>
      <p:sp>
        <p:nvSpPr>
          <p:cNvPr id="100" name="Text Placeholder 3">
            <a:extLst>
              <a:ext uri="{FF2B5EF4-FFF2-40B4-BE49-F238E27FC236}">
                <a16:creationId xmlns:a16="http://schemas.microsoft.com/office/drawing/2014/main" xmlns="" id="{4EB843E9-3551-44F9-8766-307B5D3EE448}"/>
              </a:ext>
            </a:extLst>
          </p:cNvPr>
          <p:cNvSpPr txBox="1">
            <a:spLocks/>
          </p:cNvSpPr>
          <p:nvPr/>
        </p:nvSpPr>
        <p:spPr>
          <a:xfrm>
            <a:off x="3293786" y="1906958"/>
            <a:ext cx="772648" cy="369332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1219170">
              <a:spcBef>
                <a:spcPct val="20000"/>
              </a:spcBef>
              <a:defRPr/>
            </a:pPr>
            <a:r>
              <a:rPr lang="en-US" sz="2400" dirty="0">
                <a:solidFill>
                  <a:schemeClr val="accent2"/>
                </a:solidFill>
              </a:rPr>
              <a:t>59.8%</a:t>
            </a:r>
          </a:p>
        </p:txBody>
      </p:sp>
      <p:sp>
        <p:nvSpPr>
          <p:cNvPr id="114" name="Text Placeholder 3">
            <a:extLst>
              <a:ext uri="{FF2B5EF4-FFF2-40B4-BE49-F238E27FC236}">
                <a16:creationId xmlns:a16="http://schemas.microsoft.com/office/drawing/2014/main" xmlns="" id="{D9808B3A-4594-4393-98C7-BADB046A9E40}"/>
              </a:ext>
            </a:extLst>
          </p:cNvPr>
          <p:cNvSpPr txBox="1">
            <a:spLocks/>
          </p:cNvSpPr>
          <p:nvPr/>
        </p:nvSpPr>
        <p:spPr>
          <a:xfrm>
            <a:off x="5500344" y="1364148"/>
            <a:ext cx="793243" cy="369332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1219170">
              <a:spcBef>
                <a:spcPct val="20000"/>
              </a:spcBef>
              <a:defRPr/>
            </a:pPr>
            <a:r>
              <a:rPr lang="en-US" sz="2400" dirty="0">
                <a:solidFill>
                  <a:schemeClr val="accent3"/>
                </a:solidFill>
              </a:rPr>
              <a:t>70.0%</a:t>
            </a:r>
          </a:p>
        </p:txBody>
      </p:sp>
      <p:sp>
        <p:nvSpPr>
          <p:cNvPr id="120" name="Text Placeholder 3">
            <a:extLst>
              <a:ext uri="{FF2B5EF4-FFF2-40B4-BE49-F238E27FC236}">
                <a16:creationId xmlns:a16="http://schemas.microsoft.com/office/drawing/2014/main" xmlns="" id="{C4218BC3-63FD-4C24-BE40-70F5D2CE2DD4}"/>
              </a:ext>
            </a:extLst>
          </p:cNvPr>
          <p:cNvSpPr txBox="1">
            <a:spLocks/>
          </p:cNvSpPr>
          <p:nvPr/>
        </p:nvSpPr>
        <p:spPr>
          <a:xfrm>
            <a:off x="7143549" y="1168093"/>
            <a:ext cx="2019930" cy="369332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1219170">
              <a:spcBef>
                <a:spcPct val="20000"/>
              </a:spcBef>
              <a:defRPr/>
            </a:pPr>
            <a:r>
              <a:rPr lang="en-US" sz="2400" dirty="0">
                <a:solidFill>
                  <a:schemeClr val="accent4"/>
                </a:solidFill>
              </a:rPr>
              <a:t>72.5</a:t>
            </a:r>
            <a:r>
              <a:rPr lang="en-US" altLang="zh-CN" sz="2400" dirty="0">
                <a:solidFill>
                  <a:schemeClr val="accent4"/>
                </a:solidFill>
              </a:rPr>
              <a:t>%</a:t>
            </a:r>
            <a:endParaRPr lang="en-US" sz="2400" dirty="0">
              <a:solidFill>
                <a:schemeClr val="accent4"/>
              </a:solidFill>
            </a:endParaRPr>
          </a:p>
        </p:txBody>
      </p:sp>
      <p:sp>
        <p:nvSpPr>
          <p:cNvPr id="122" name="Text Placeholder 3">
            <a:extLst>
              <a:ext uri="{FF2B5EF4-FFF2-40B4-BE49-F238E27FC236}">
                <a16:creationId xmlns:a16="http://schemas.microsoft.com/office/drawing/2014/main" xmlns="" id="{10A10A1C-29CF-42BB-81BA-43D5B1E1F96D}"/>
              </a:ext>
            </a:extLst>
          </p:cNvPr>
          <p:cNvSpPr txBox="1">
            <a:spLocks/>
          </p:cNvSpPr>
          <p:nvPr/>
        </p:nvSpPr>
        <p:spPr>
          <a:xfrm>
            <a:off x="10210531" y="3042467"/>
            <a:ext cx="772648" cy="369332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1219170">
              <a:spcBef>
                <a:spcPct val="20000"/>
              </a:spcBef>
              <a:defRPr/>
            </a:pPr>
            <a:r>
              <a:rPr lang="en-US" altLang="zh-CN" sz="2400" dirty="0">
                <a:solidFill>
                  <a:schemeClr val="accent5"/>
                </a:solidFill>
              </a:rPr>
              <a:t>2</a:t>
            </a:r>
            <a:r>
              <a:rPr lang="en-US" sz="2400" dirty="0">
                <a:solidFill>
                  <a:schemeClr val="accent5"/>
                </a:solidFill>
              </a:rPr>
              <a:t>7.5%</a:t>
            </a:r>
          </a:p>
        </p:txBody>
      </p:sp>
      <p:sp>
        <p:nvSpPr>
          <p:cNvPr id="124" name="Rounded Rectangle 47">
            <a:extLst>
              <a:ext uri="{FF2B5EF4-FFF2-40B4-BE49-F238E27FC236}">
                <a16:creationId xmlns:a16="http://schemas.microsoft.com/office/drawing/2014/main" xmlns="" id="{D180D413-4C38-4A12-9E46-2C2B426F715E}"/>
              </a:ext>
            </a:extLst>
          </p:cNvPr>
          <p:cNvSpPr/>
          <p:nvPr/>
        </p:nvSpPr>
        <p:spPr bwMode="auto">
          <a:xfrm>
            <a:off x="2214538" y="5509235"/>
            <a:ext cx="7511109" cy="486347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00" b="1" dirty="0">
                <a:solidFill>
                  <a:schemeClr val="bg1">
                    <a:lumMod val="95000"/>
                  </a:schemeClr>
                </a:solidFill>
              </a:rPr>
              <a:t>Data source: Chinese Religion Attitude and Behavior Survey</a:t>
            </a:r>
          </a:p>
          <a:p>
            <a:pPr algn="ctr"/>
            <a:r>
              <a:rPr lang="en-US" sz="1600" b="1" dirty="0">
                <a:solidFill>
                  <a:schemeClr val="bg1">
                    <a:lumMod val="95000"/>
                  </a:schemeClr>
                </a:solidFill>
              </a:rPr>
              <a:t>(CRABS) , 2016</a:t>
            </a:r>
          </a:p>
        </p:txBody>
      </p:sp>
    </p:spTree>
    <p:extLst>
      <p:ext uri="{BB962C8B-B14F-4D97-AF65-F5344CB8AC3E}">
        <p14:creationId xmlns:p14="http://schemas.microsoft.com/office/powerpoint/2010/main" val="205107613"/>
      </p:ext>
    </p:extLst>
  </p:cSld>
  <p:clrMapOvr>
    <a:masterClrMapping/>
  </p:clrMapOvr>
  <p:transition advTm="3000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23"/>
          <p:cNvGrpSpPr/>
          <p:nvPr/>
        </p:nvGrpSpPr>
        <p:grpSpPr>
          <a:xfrm>
            <a:off x="1015068" y="4390987"/>
            <a:ext cx="3817117" cy="1057287"/>
            <a:chOff x="685800" y="3222520"/>
            <a:chExt cx="2579701" cy="863686"/>
          </a:xfrm>
        </p:grpSpPr>
        <p:sp>
          <p:nvSpPr>
            <p:cNvPr id="48" name="Can 47"/>
            <p:cNvSpPr/>
            <p:nvPr/>
          </p:nvSpPr>
          <p:spPr bwMode="auto">
            <a:xfrm>
              <a:off x="685800" y="3222520"/>
              <a:ext cx="2579701" cy="863686"/>
            </a:xfrm>
            <a:prstGeom prst="can">
              <a:avLst>
                <a:gd name="adj" fmla="val 50000"/>
              </a:avLst>
            </a:prstGeom>
            <a:solidFill>
              <a:schemeClr val="bg1">
                <a:lumMod val="6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2400"/>
            </a:p>
          </p:txBody>
        </p:sp>
        <p:sp>
          <p:nvSpPr>
            <p:cNvPr id="116" name="Text Placeholder 3"/>
            <p:cNvSpPr txBox="1">
              <a:spLocks/>
            </p:cNvSpPr>
            <p:nvPr/>
          </p:nvSpPr>
          <p:spPr>
            <a:xfrm>
              <a:off x="1445857" y="3769691"/>
              <a:ext cx="1020160" cy="201135"/>
            </a:xfrm>
            <a:prstGeom prst="rect">
              <a:avLst/>
            </a:prstGeom>
          </p:spPr>
          <p:txBody>
            <a:bodyPr wrap="square" lIns="0" tIns="0" rIns="0" bIns="0" anchor="t" anchorCtr="0">
              <a:spAutoFit/>
            </a:bodyPr>
            <a:lstStyle>
              <a:lvl1pPr marL="0" indent="0" algn="ctr">
                <a:buNone/>
                <a:defRPr sz="1400" baseline="0">
                  <a:solidFill>
                    <a:schemeClr val="tx1">
                      <a:lumMod val="95000"/>
                      <a:lumOff val="5000"/>
                    </a:schemeClr>
                  </a:solidFill>
                </a:defRPr>
              </a:lvl1pPr>
              <a:lvl2pPr marL="457200" indent="0">
                <a:buNone/>
                <a:defRPr sz="1200"/>
              </a:lvl2pPr>
              <a:lvl3pPr marL="914400" indent="0">
                <a:buNone/>
                <a:defRPr sz="1000"/>
              </a:lvl3pPr>
              <a:lvl4pPr marL="1371600" indent="0">
                <a:buNone/>
                <a:defRPr sz="900"/>
              </a:lvl4pPr>
              <a:lvl5pPr marL="1828800" indent="0">
                <a:buNone/>
                <a:defRPr sz="900"/>
              </a:lvl5pPr>
              <a:lvl6pPr marL="2286000" indent="0">
                <a:buNone/>
                <a:defRPr sz="900"/>
              </a:lvl6pPr>
              <a:lvl7pPr marL="2743200" indent="0">
                <a:buNone/>
                <a:defRPr sz="900"/>
              </a:lvl7pPr>
              <a:lvl8pPr marL="3200400" indent="0">
                <a:buNone/>
                <a:defRPr sz="900"/>
              </a:lvl8pPr>
              <a:lvl9pPr marL="3657600" indent="0">
                <a:buNone/>
                <a:defRPr sz="900"/>
              </a:lvl9pPr>
            </a:lstStyle>
            <a:p>
              <a:pPr algn="l" defTabSz="1219170">
                <a:spcBef>
                  <a:spcPct val="20000"/>
                </a:spcBef>
                <a:defRPr/>
              </a:pPr>
              <a:r>
                <a:rPr lang="en-US" sz="1600" b="1" dirty="0">
                  <a:solidFill>
                    <a:schemeClr val="bg1"/>
                  </a:solidFill>
                  <a:latin typeface="+mj-lt"/>
                </a:rPr>
                <a:t>              HAN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The Religion Affiliation of Chinese Old People (60+)</a:t>
            </a:r>
          </a:p>
        </p:txBody>
      </p:sp>
      <p:sp>
        <p:nvSpPr>
          <p:cNvPr id="57" name="Slide Number Placeholder 5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6B7D2-B98C-44FD-8D04-7EC62A564975}" type="slidenum">
              <a:rPr lang="en-US" smtClean="0"/>
              <a:pPr/>
              <a:t>8</a:t>
            </a:fld>
            <a:endParaRPr lang="en-US" dirty="0"/>
          </a:p>
        </p:txBody>
      </p:sp>
      <p:grpSp>
        <p:nvGrpSpPr>
          <p:cNvPr id="6" name="Group 31"/>
          <p:cNvGrpSpPr/>
          <p:nvPr/>
        </p:nvGrpSpPr>
        <p:grpSpPr>
          <a:xfrm>
            <a:off x="1964327" y="4295163"/>
            <a:ext cx="551117" cy="439787"/>
            <a:chOff x="1948994" y="1504950"/>
            <a:chExt cx="762000" cy="2514600"/>
          </a:xfrm>
        </p:grpSpPr>
        <p:sp>
          <p:nvSpPr>
            <p:cNvPr id="22" name="Can 21"/>
            <p:cNvSpPr/>
            <p:nvPr/>
          </p:nvSpPr>
          <p:spPr bwMode="auto">
            <a:xfrm>
              <a:off x="1948994" y="2647950"/>
              <a:ext cx="762000" cy="1371600"/>
            </a:xfrm>
            <a:prstGeom prst="can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2400"/>
            </a:p>
          </p:txBody>
        </p:sp>
        <p:sp>
          <p:nvSpPr>
            <p:cNvPr id="23" name="Can 22"/>
            <p:cNvSpPr/>
            <p:nvPr/>
          </p:nvSpPr>
          <p:spPr bwMode="auto">
            <a:xfrm>
              <a:off x="1948994" y="1504950"/>
              <a:ext cx="762000" cy="1371600"/>
            </a:xfrm>
            <a:prstGeom prst="can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2400"/>
            </a:p>
          </p:txBody>
        </p:sp>
      </p:grpSp>
      <p:grpSp>
        <p:nvGrpSpPr>
          <p:cNvPr id="7" name="Group 25"/>
          <p:cNvGrpSpPr/>
          <p:nvPr/>
        </p:nvGrpSpPr>
        <p:grpSpPr>
          <a:xfrm>
            <a:off x="2669691" y="4434330"/>
            <a:ext cx="551117" cy="314090"/>
            <a:chOff x="2133600" y="1504950"/>
            <a:chExt cx="762000" cy="2514600"/>
          </a:xfrm>
        </p:grpSpPr>
        <p:sp>
          <p:nvSpPr>
            <p:cNvPr id="24" name="Can 23"/>
            <p:cNvSpPr/>
            <p:nvPr/>
          </p:nvSpPr>
          <p:spPr bwMode="auto">
            <a:xfrm>
              <a:off x="2133600" y="2647950"/>
              <a:ext cx="762000" cy="1371600"/>
            </a:xfrm>
            <a:prstGeom prst="can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2400"/>
            </a:p>
          </p:txBody>
        </p:sp>
        <p:sp>
          <p:nvSpPr>
            <p:cNvPr id="25" name="Can 24"/>
            <p:cNvSpPr/>
            <p:nvPr/>
          </p:nvSpPr>
          <p:spPr bwMode="auto">
            <a:xfrm>
              <a:off x="2133600" y="1504950"/>
              <a:ext cx="762000" cy="1371600"/>
            </a:xfrm>
            <a:prstGeom prst="can">
              <a:avLst/>
            </a:prstGeom>
            <a:solidFill>
              <a:schemeClr val="accent2">
                <a:alpha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2400"/>
            </a:p>
          </p:txBody>
        </p:sp>
      </p:grpSp>
      <p:grpSp>
        <p:nvGrpSpPr>
          <p:cNvPr id="8" name="Group 32"/>
          <p:cNvGrpSpPr/>
          <p:nvPr/>
        </p:nvGrpSpPr>
        <p:grpSpPr>
          <a:xfrm>
            <a:off x="1244040" y="1788401"/>
            <a:ext cx="551117" cy="2947603"/>
            <a:chOff x="2133600" y="1504950"/>
            <a:chExt cx="762000" cy="2514600"/>
          </a:xfrm>
        </p:grpSpPr>
        <p:sp>
          <p:nvSpPr>
            <p:cNvPr id="34" name="Can 33"/>
            <p:cNvSpPr/>
            <p:nvPr/>
          </p:nvSpPr>
          <p:spPr bwMode="auto">
            <a:xfrm>
              <a:off x="2133600" y="2647950"/>
              <a:ext cx="762000" cy="1371600"/>
            </a:xfrm>
            <a:prstGeom prst="can">
              <a:avLst/>
            </a:prstGeom>
            <a:solidFill>
              <a:schemeClr val="accent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2400">
                <a:solidFill>
                  <a:schemeClr val="accent3"/>
                </a:solidFill>
              </a:endParaRPr>
            </a:p>
          </p:txBody>
        </p:sp>
        <p:sp>
          <p:nvSpPr>
            <p:cNvPr id="35" name="Can 34"/>
            <p:cNvSpPr/>
            <p:nvPr/>
          </p:nvSpPr>
          <p:spPr bwMode="auto">
            <a:xfrm>
              <a:off x="2133600" y="1504950"/>
              <a:ext cx="762000" cy="1371600"/>
            </a:xfrm>
            <a:prstGeom prst="can">
              <a:avLst/>
            </a:prstGeom>
            <a:solidFill>
              <a:schemeClr val="accent3">
                <a:alpha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2400">
                <a:solidFill>
                  <a:schemeClr val="accent3"/>
                </a:solidFill>
              </a:endParaRPr>
            </a:p>
          </p:txBody>
        </p:sp>
      </p:grpSp>
      <p:grpSp>
        <p:nvGrpSpPr>
          <p:cNvPr id="10" name="Group 39"/>
          <p:cNvGrpSpPr/>
          <p:nvPr/>
        </p:nvGrpSpPr>
        <p:grpSpPr>
          <a:xfrm>
            <a:off x="3352189" y="4605652"/>
            <a:ext cx="551117" cy="173074"/>
            <a:chOff x="2133600" y="1504950"/>
            <a:chExt cx="762000" cy="2514600"/>
          </a:xfrm>
        </p:grpSpPr>
        <p:sp>
          <p:nvSpPr>
            <p:cNvPr id="42" name="Can 41"/>
            <p:cNvSpPr/>
            <p:nvPr/>
          </p:nvSpPr>
          <p:spPr bwMode="auto">
            <a:xfrm>
              <a:off x="2133600" y="2647950"/>
              <a:ext cx="762000" cy="1371600"/>
            </a:xfrm>
            <a:prstGeom prst="can">
              <a:avLst/>
            </a:prstGeom>
            <a:solidFill>
              <a:schemeClr val="accent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2400"/>
            </a:p>
          </p:txBody>
        </p:sp>
        <p:sp>
          <p:nvSpPr>
            <p:cNvPr id="43" name="Can 42"/>
            <p:cNvSpPr/>
            <p:nvPr/>
          </p:nvSpPr>
          <p:spPr bwMode="auto">
            <a:xfrm>
              <a:off x="2133600" y="1504950"/>
              <a:ext cx="762000" cy="1371600"/>
            </a:xfrm>
            <a:prstGeom prst="can">
              <a:avLst/>
            </a:prstGeom>
            <a:solidFill>
              <a:schemeClr val="accent6">
                <a:alpha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2400"/>
            </a:p>
          </p:txBody>
        </p:sp>
      </p:grpSp>
      <p:grpSp>
        <p:nvGrpSpPr>
          <p:cNvPr id="11" name="Group 43"/>
          <p:cNvGrpSpPr/>
          <p:nvPr/>
        </p:nvGrpSpPr>
        <p:grpSpPr>
          <a:xfrm>
            <a:off x="4042185" y="4566558"/>
            <a:ext cx="551117" cy="175084"/>
            <a:chOff x="2133600" y="1391462"/>
            <a:chExt cx="762000" cy="2628088"/>
          </a:xfrm>
        </p:grpSpPr>
        <p:sp>
          <p:nvSpPr>
            <p:cNvPr id="45" name="Can 44"/>
            <p:cNvSpPr/>
            <p:nvPr/>
          </p:nvSpPr>
          <p:spPr bwMode="auto">
            <a:xfrm>
              <a:off x="2133600" y="2647950"/>
              <a:ext cx="762000" cy="1371600"/>
            </a:xfrm>
            <a:prstGeom prst="can">
              <a:avLst/>
            </a:prstGeom>
            <a:solidFill>
              <a:schemeClr val="accent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2400"/>
            </a:p>
          </p:txBody>
        </p:sp>
        <p:sp>
          <p:nvSpPr>
            <p:cNvPr id="46" name="Can 45"/>
            <p:cNvSpPr/>
            <p:nvPr/>
          </p:nvSpPr>
          <p:spPr bwMode="auto">
            <a:xfrm>
              <a:off x="2133600" y="1391462"/>
              <a:ext cx="762000" cy="1371600"/>
            </a:xfrm>
            <a:prstGeom prst="can">
              <a:avLst/>
            </a:prstGeom>
            <a:solidFill>
              <a:schemeClr val="accent4">
                <a:alpha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2400"/>
            </a:p>
          </p:txBody>
        </p:sp>
      </p:grpSp>
      <p:cxnSp>
        <p:nvCxnSpPr>
          <p:cNvPr id="91" name="Straight Connector 90"/>
          <p:cNvCxnSpPr/>
          <p:nvPr/>
        </p:nvCxnSpPr>
        <p:spPr>
          <a:xfrm flipV="1">
            <a:off x="6096000" y="1581651"/>
            <a:ext cx="0" cy="3661543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  <a:prstDash val="sysDot"/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oup 97"/>
          <p:cNvGrpSpPr/>
          <p:nvPr/>
        </p:nvGrpSpPr>
        <p:grpSpPr>
          <a:xfrm>
            <a:off x="2014438" y="5777167"/>
            <a:ext cx="10495293" cy="268698"/>
            <a:chOff x="1032720" y="4171950"/>
            <a:chExt cx="7181839" cy="201523"/>
          </a:xfrm>
        </p:grpSpPr>
        <p:grpSp>
          <p:nvGrpSpPr>
            <p:cNvPr id="19" name="Group 50"/>
            <p:cNvGrpSpPr/>
            <p:nvPr/>
          </p:nvGrpSpPr>
          <p:grpSpPr>
            <a:xfrm>
              <a:off x="1267301" y="4172305"/>
              <a:ext cx="1099313" cy="201168"/>
              <a:chOff x="2207034" y="3915011"/>
              <a:chExt cx="1099313" cy="201168"/>
            </a:xfrm>
          </p:grpSpPr>
          <p:sp>
            <p:nvSpPr>
              <p:cNvPr id="114" name="TextBox 113"/>
              <p:cNvSpPr txBox="1"/>
              <p:nvPr/>
            </p:nvSpPr>
            <p:spPr>
              <a:xfrm>
                <a:off x="2207034" y="3956871"/>
                <a:ext cx="1059386" cy="153841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t">
                <a:spAutoFit/>
              </a:bodyPr>
              <a:lstStyle/>
              <a:p>
                <a:r>
                  <a:rPr lang="en-US" sz="1333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NO RELIGION</a:t>
                </a:r>
              </a:p>
            </p:txBody>
          </p:sp>
          <p:sp>
            <p:nvSpPr>
              <p:cNvPr id="115" name="Oval 114"/>
              <p:cNvSpPr>
                <a:spLocks noChangeAspect="1"/>
              </p:cNvSpPr>
              <p:nvPr/>
            </p:nvSpPr>
            <p:spPr>
              <a:xfrm>
                <a:off x="3099250" y="3915011"/>
                <a:ext cx="207097" cy="201168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US" sz="2400" dirty="0"/>
              </a:p>
            </p:txBody>
          </p:sp>
        </p:grpSp>
        <p:grpSp>
          <p:nvGrpSpPr>
            <p:cNvPr id="20" name="Group 45"/>
            <p:cNvGrpSpPr/>
            <p:nvPr/>
          </p:nvGrpSpPr>
          <p:grpSpPr>
            <a:xfrm>
              <a:off x="2400253" y="4171950"/>
              <a:ext cx="1075535" cy="201168"/>
              <a:chOff x="3631584" y="3947915"/>
              <a:chExt cx="1075535" cy="201168"/>
            </a:xfrm>
          </p:grpSpPr>
          <p:sp>
            <p:nvSpPr>
              <p:cNvPr id="112" name="TextBox 111"/>
              <p:cNvSpPr txBox="1"/>
              <p:nvPr/>
            </p:nvSpPr>
            <p:spPr>
              <a:xfrm>
                <a:off x="3631584" y="3987072"/>
                <a:ext cx="999216" cy="153840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t">
                <a:spAutoFit/>
              </a:bodyPr>
              <a:lstStyle/>
              <a:p>
                <a:r>
                  <a:rPr lang="en-US" sz="1333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BUDDHISM</a:t>
                </a:r>
              </a:p>
            </p:txBody>
          </p:sp>
          <p:sp>
            <p:nvSpPr>
              <p:cNvPr id="113" name="Oval 112"/>
              <p:cNvSpPr>
                <a:spLocks noChangeAspect="1"/>
              </p:cNvSpPr>
              <p:nvPr/>
            </p:nvSpPr>
            <p:spPr>
              <a:xfrm>
                <a:off x="4500022" y="3947915"/>
                <a:ext cx="207097" cy="201168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US" sz="2400" dirty="0"/>
              </a:p>
            </p:txBody>
          </p:sp>
        </p:grpSp>
        <p:grpSp>
          <p:nvGrpSpPr>
            <p:cNvPr id="21" name="Group 37"/>
            <p:cNvGrpSpPr/>
            <p:nvPr/>
          </p:nvGrpSpPr>
          <p:grpSpPr>
            <a:xfrm>
              <a:off x="1032720" y="4171950"/>
              <a:ext cx="3409008" cy="201168"/>
              <a:chOff x="2291552" y="3949014"/>
              <a:chExt cx="3409008" cy="201168"/>
            </a:xfrm>
          </p:grpSpPr>
          <p:sp>
            <p:nvSpPr>
              <p:cNvPr id="110" name="TextBox 109"/>
              <p:cNvSpPr txBox="1"/>
              <p:nvPr/>
            </p:nvSpPr>
            <p:spPr>
              <a:xfrm>
                <a:off x="4782980" y="3979414"/>
                <a:ext cx="917580" cy="153840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t">
                <a:spAutoFit/>
              </a:bodyPr>
              <a:lstStyle/>
              <a:p>
                <a:r>
                  <a:rPr lang="en-US" sz="1333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CHRISTIANITY</a:t>
                </a:r>
              </a:p>
            </p:txBody>
          </p:sp>
          <p:sp>
            <p:nvSpPr>
              <p:cNvPr id="111" name="Oval 110"/>
              <p:cNvSpPr>
                <a:spLocks noChangeAspect="1"/>
              </p:cNvSpPr>
              <p:nvPr/>
            </p:nvSpPr>
            <p:spPr>
              <a:xfrm>
                <a:off x="2291552" y="3949014"/>
                <a:ext cx="207097" cy="201168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US" sz="2400" dirty="0"/>
              </a:p>
            </p:txBody>
          </p:sp>
        </p:grpSp>
        <p:grpSp>
          <p:nvGrpSpPr>
            <p:cNvPr id="26" name="Group 41"/>
            <p:cNvGrpSpPr/>
            <p:nvPr/>
          </p:nvGrpSpPr>
          <p:grpSpPr>
            <a:xfrm>
              <a:off x="4520540" y="4171950"/>
              <a:ext cx="3694019" cy="201168"/>
              <a:chOff x="5978875" y="3949014"/>
              <a:chExt cx="3694019" cy="201168"/>
            </a:xfrm>
          </p:grpSpPr>
          <p:sp>
            <p:nvSpPr>
              <p:cNvPr id="106" name="TextBox 105"/>
              <p:cNvSpPr txBox="1"/>
              <p:nvPr/>
            </p:nvSpPr>
            <p:spPr>
              <a:xfrm>
                <a:off x="6264784" y="3976991"/>
                <a:ext cx="1052729" cy="153841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t">
                <a:spAutoFit/>
              </a:bodyPr>
              <a:lstStyle/>
              <a:p>
                <a:r>
                  <a:rPr lang="en-US" sz="1333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ISLAM</a:t>
                </a:r>
              </a:p>
            </p:txBody>
          </p:sp>
          <p:sp>
            <p:nvSpPr>
              <p:cNvPr id="107" name="Oval 106"/>
              <p:cNvSpPr>
                <a:spLocks noChangeAspect="1"/>
              </p:cNvSpPr>
              <p:nvPr/>
            </p:nvSpPr>
            <p:spPr>
              <a:xfrm>
                <a:off x="6775655" y="3949014"/>
                <a:ext cx="207097" cy="201168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US" sz="2400" dirty="0"/>
              </a:p>
            </p:txBody>
          </p:sp>
          <p:sp>
            <p:nvSpPr>
              <p:cNvPr id="108" name="TextBox 107"/>
              <p:cNvSpPr txBox="1"/>
              <p:nvPr/>
            </p:nvSpPr>
            <p:spPr>
              <a:xfrm>
                <a:off x="7070634" y="3976991"/>
                <a:ext cx="2602260" cy="153841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t">
                <a:spAutoFit/>
              </a:bodyPr>
              <a:lstStyle/>
              <a:p>
                <a:r>
                  <a:rPr lang="en-US" sz="1333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OTHER RELIGIONS</a:t>
                </a:r>
              </a:p>
            </p:txBody>
          </p:sp>
          <p:sp>
            <p:nvSpPr>
              <p:cNvPr id="109" name="Oval 108"/>
              <p:cNvSpPr>
                <a:spLocks noChangeAspect="1"/>
              </p:cNvSpPr>
              <p:nvPr/>
            </p:nvSpPr>
            <p:spPr>
              <a:xfrm>
                <a:off x="5978875" y="3949014"/>
                <a:ext cx="207097" cy="201168"/>
              </a:xfrm>
              <a:prstGeom prst="ellipse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US" sz="2400" dirty="0"/>
              </a:p>
            </p:txBody>
          </p:sp>
        </p:grpSp>
      </p:grpSp>
      <p:sp>
        <p:nvSpPr>
          <p:cNvPr id="121" name="Text Placeholder 3"/>
          <p:cNvSpPr txBox="1">
            <a:spLocks/>
          </p:cNvSpPr>
          <p:nvPr/>
        </p:nvSpPr>
        <p:spPr>
          <a:xfrm>
            <a:off x="1244040" y="1542180"/>
            <a:ext cx="566039" cy="246221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marL="0" indent="0" algn="ctr">
              <a:buNone/>
              <a:defRPr sz="140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algn="l" defTabSz="1219170">
              <a:spcBef>
                <a:spcPct val="20000"/>
              </a:spcBef>
              <a:defRPr/>
            </a:pPr>
            <a:r>
              <a:rPr lang="en-US" sz="1600" b="1" dirty="0">
                <a:solidFill>
                  <a:schemeClr val="accent3"/>
                </a:solidFill>
                <a:latin typeface="+mj-lt"/>
              </a:rPr>
              <a:t>90.2%</a:t>
            </a:r>
          </a:p>
        </p:txBody>
      </p:sp>
      <p:sp>
        <p:nvSpPr>
          <p:cNvPr id="55" name="Text Placeholder 3">
            <a:extLst>
              <a:ext uri="{FF2B5EF4-FFF2-40B4-BE49-F238E27FC236}">
                <a16:creationId xmlns:a16="http://schemas.microsoft.com/office/drawing/2014/main" xmlns="" id="{D8EE6CE9-444C-4E46-A5AF-0E64215610E6}"/>
              </a:ext>
            </a:extLst>
          </p:cNvPr>
          <p:cNvSpPr txBox="1">
            <a:spLocks/>
          </p:cNvSpPr>
          <p:nvPr/>
        </p:nvSpPr>
        <p:spPr>
          <a:xfrm>
            <a:off x="2034053" y="4032207"/>
            <a:ext cx="482228" cy="246221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marL="0" indent="0" algn="ctr">
              <a:buNone/>
              <a:defRPr sz="140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algn="l" defTabSz="1219170">
              <a:spcBef>
                <a:spcPct val="20000"/>
              </a:spcBef>
              <a:defRPr/>
            </a:pPr>
            <a:r>
              <a:rPr lang="en-US" sz="1600" b="1" dirty="0">
                <a:solidFill>
                  <a:schemeClr val="accent3"/>
                </a:solidFill>
                <a:latin typeface="+mj-lt"/>
              </a:rPr>
              <a:t>6.3%</a:t>
            </a:r>
          </a:p>
        </p:txBody>
      </p:sp>
      <p:sp>
        <p:nvSpPr>
          <p:cNvPr id="56" name="Text Placeholder 3">
            <a:extLst>
              <a:ext uri="{FF2B5EF4-FFF2-40B4-BE49-F238E27FC236}">
                <a16:creationId xmlns:a16="http://schemas.microsoft.com/office/drawing/2014/main" xmlns="" id="{803B7FEF-157A-4259-900A-A877BE2DD6AB}"/>
              </a:ext>
            </a:extLst>
          </p:cNvPr>
          <p:cNvSpPr txBox="1">
            <a:spLocks/>
          </p:cNvSpPr>
          <p:nvPr/>
        </p:nvSpPr>
        <p:spPr>
          <a:xfrm>
            <a:off x="2722166" y="4200377"/>
            <a:ext cx="482228" cy="246221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marL="0" indent="0" algn="ctr">
              <a:buNone/>
              <a:defRPr sz="140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algn="l" defTabSz="1219170">
              <a:spcBef>
                <a:spcPct val="20000"/>
              </a:spcBef>
              <a:defRPr/>
            </a:pPr>
            <a:r>
              <a:rPr lang="en-US" sz="1600" b="1" dirty="0">
                <a:solidFill>
                  <a:schemeClr val="accent3"/>
                </a:solidFill>
                <a:latin typeface="+mj-lt"/>
              </a:rPr>
              <a:t>3.0%</a:t>
            </a:r>
          </a:p>
        </p:txBody>
      </p:sp>
      <p:sp>
        <p:nvSpPr>
          <p:cNvPr id="79" name="Text Placeholder 3">
            <a:extLst>
              <a:ext uri="{FF2B5EF4-FFF2-40B4-BE49-F238E27FC236}">
                <a16:creationId xmlns:a16="http://schemas.microsoft.com/office/drawing/2014/main" xmlns="" id="{A1FFC4DF-F4C3-4289-882F-0E2A8AC6CBA7}"/>
              </a:ext>
            </a:extLst>
          </p:cNvPr>
          <p:cNvSpPr txBox="1">
            <a:spLocks/>
          </p:cNvSpPr>
          <p:nvPr/>
        </p:nvSpPr>
        <p:spPr>
          <a:xfrm>
            <a:off x="4099097" y="4279790"/>
            <a:ext cx="482228" cy="246221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marL="0" indent="0" algn="ctr">
              <a:buNone/>
              <a:defRPr sz="140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algn="l" defTabSz="1219170">
              <a:spcBef>
                <a:spcPct val="20000"/>
              </a:spcBef>
              <a:defRPr/>
            </a:pPr>
            <a:r>
              <a:rPr lang="en-US" sz="1600" b="1" dirty="0">
                <a:solidFill>
                  <a:schemeClr val="accent3"/>
                </a:solidFill>
                <a:latin typeface="+mj-lt"/>
              </a:rPr>
              <a:t>0.5%</a:t>
            </a:r>
          </a:p>
        </p:txBody>
      </p:sp>
      <p:sp>
        <p:nvSpPr>
          <p:cNvPr id="83" name="Text Placeholder 3">
            <a:extLst>
              <a:ext uri="{FF2B5EF4-FFF2-40B4-BE49-F238E27FC236}">
                <a16:creationId xmlns:a16="http://schemas.microsoft.com/office/drawing/2014/main" xmlns="" id="{606A55FB-9B92-4E6B-9D95-DC1EF70BB9B6}"/>
              </a:ext>
            </a:extLst>
          </p:cNvPr>
          <p:cNvSpPr txBox="1">
            <a:spLocks/>
          </p:cNvSpPr>
          <p:nvPr/>
        </p:nvSpPr>
        <p:spPr>
          <a:xfrm>
            <a:off x="3502080" y="4320337"/>
            <a:ext cx="482228" cy="246221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marL="0" indent="0" algn="ctr">
              <a:buNone/>
              <a:defRPr sz="140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algn="l" defTabSz="1219170">
              <a:spcBef>
                <a:spcPct val="20000"/>
              </a:spcBef>
              <a:defRPr/>
            </a:pPr>
            <a:r>
              <a:rPr lang="en-US" sz="1600" b="1" dirty="0">
                <a:solidFill>
                  <a:schemeClr val="accent3"/>
                </a:solidFill>
                <a:latin typeface="+mj-lt"/>
              </a:rPr>
              <a:t>0%</a:t>
            </a:r>
          </a:p>
        </p:txBody>
      </p:sp>
      <p:grpSp>
        <p:nvGrpSpPr>
          <p:cNvPr id="84" name="Group 123">
            <a:extLst>
              <a:ext uri="{FF2B5EF4-FFF2-40B4-BE49-F238E27FC236}">
                <a16:creationId xmlns:a16="http://schemas.microsoft.com/office/drawing/2014/main" xmlns="" id="{9ED3F6F3-1CE4-4CCC-B9FE-201E2B8786B6}"/>
              </a:ext>
            </a:extLst>
          </p:cNvPr>
          <p:cNvGrpSpPr/>
          <p:nvPr/>
        </p:nvGrpSpPr>
        <p:grpSpPr>
          <a:xfrm>
            <a:off x="7341772" y="4442719"/>
            <a:ext cx="3817117" cy="1057287"/>
            <a:chOff x="685800" y="3222520"/>
            <a:chExt cx="2579701" cy="863686"/>
          </a:xfrm>
        </p:grpSpPr>
        <p:sp>
          <p:nvSpPr>
            <p:cNvPr id="85" name="Can 47">
              <a:extLst>
                <a:ext uri="{FF2B5EF4-FFF2-40B4-BE49-F238E27FC236}">
                  <a16:creationId xmlns:a16="http://schemas.microsoft.com/office/drawing/2014/main" xmlns="" id="{20F857C0-3FB1-481F-ABA5-398DAC725EF3}"/>
                </a:ext>
              </a:extLst>
            </p:cNvPr>
            <p:cNvSpPr/>
            <p:nvPr/>
          </p:nvSpPr>
          <p:spPr bwMode="auto">
            <a:xfrm>
              <a:off x="685800" y="3222520"/>
              <a:ext cx="2579701" cy="863686"/>
            </a:xfrm>
            <a:prstGeom prst="can">
              <a:avLst>
                <a:gd name="adj" fmla="val 50000"/>
              </a:avLst>
            </a:prstGeom>
            <a:solidFill>
              <a:schemeClr val="bg1">
                <a:lumMod val="6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2400"/>
            </a:p>
          </p:txBody>
        </p:sp>
        <p:sp>
          <p:nvSpPr>
            <p:cNvPr id="86" name="Text Placeholder 3">
              <a:extLst>
                <a:ext uri="{FF2B5EF4-FFF2-40B4-BE49-F238E27FC236}">
                  <a16:creationId xmlns:a16="http://schemas.microsoft.com/office/drawing/2014/main" xmlns="" id="{93FB0F99-6D3E-49E3-9C8F-8B7C3B185FD7}"/>
                </a:ext>
              </a:extLst>
            </p:cNvPr>
            <p:cNvSpPr txBox="1">
              <a:spLocks/>
            </p:cNvSpPr>
            <p:nvPr/>
          </p:nvSpPr>
          <p:spPr>
            <a:xfrm>
              <a:off x="1445857" y="3769691"/>
              <a:ext cx="1020160" cy="201135"/>
            </a:xfrm>
            <a:prstGeom prst="rect">
              <a:avLst/>
            </a:prstGeom>
          </p:spPr>
          <p:txBody>
            <a:bodyPr wrap="square" lIns="0" tIns="0" rIns="0" bIns="0" anchor="t" anchorCtr="0">
              <a:spAutoFit/>
            </a:bodyPr>
            <a:lstStyle>
              <a:lvl1pPr marL="0" indent="0" algn="ctr">
                <a:buNone/>
                <a:defRPr sz="1400" baseline="0">
                  <a:solidFill>
                    <a:schemeClr val="tx1">
                      <a:lumMod val="95000"/>
                      <a:lumOff val="5000"/>
                    </a:schemeClr>
                  </a:solidFill>
                </a:defRPr>
              </a:lvl1pPr>
              <a:lvl2pPr marL="457200" indent="0">
                <a:buNone/>
                <a:defRPr sz="1200"/>
              </a:lvl2pPr>
              <a:lvl3pPr marL="914400" indent="0">
                <a:buNone/>
                <a:defRPr sz="1000"/>
              </a:lvl3pPr>
              <a:lvl4pPr marL="1371600" indent="0">
                <a:buNone/>
                <a:defRPr sz="900"/>
              </a:lvl4pPr>
              <a:lvl5pPr marL="1828800" indent="0">
                <a:buNone/>
                <a:defRPr sz="900"/>
              </a:lvl5pPr>
              <a:lvl6pPr marL="2286000" indent="0">
                <a:buNone/>
                <a:defRPr sz="900"/>
              </a:lvl6pPr>
              <a:lvl7pPr marL="2743200" indent="0">
                <a:buNone/>
                <a:defRPr sz="900"/>
              </a:lvl7pPr>
              <a:lvl8pPr marL="3200400" indent="0">
                <a:buNone/>
                <a:defRPr sz="900"/>
              </a:lvl8pPr>
              <a:lvl9pPr marL="3657600" indent="0">
                <a:buNone/>
                <a:defRPr sz="900"/>
              </a:lvl9pPr>
            </a:lstStyle>
            <a:p>
              <a:pPr algn="l" defTabSz="1219170">
                <a:spcBef>
                  <a:spcPct val="20000"/>
                </a:spcBef>
                <a:defRPr/>
              </a:pPr>
              <a:r>
                <a:rPr lang="en-US" sz="1600" b="1" dirty="0">
                  <a:solidFill>
                    <a:schemeClr val="bg1"/>
                  </a:solidFill>
                  <a:latin typeface="+mj-lt"/>
                </a:rPr>
                <a:t>              MINORITY</a:t>
              </a:r>
            </a:p>
          </p:txBody>
        </p:sp>
      </p:grpSp>
      <p:grpSp>
        <p:nvGrpSpPr>
          <p:cNvPr id="87" name="Group 31">
            <a:extLst>
              <a:ext uri="{FF2B5EF4-FFF2-40B4-BE49-F238E27FC236}">
                <a16:creationId xmlns:a16="http://schemas.microsoft.com/office/drawing/2014/main" xmlns="" id="{99778686-DA20-4D88-BB22-C1EAB6521E5B}"/>
              </a:ext>
            </a:extLst>
          </p:cNvPr>
          <p:cNvGrpSpPr/>
          <p:nvPr/>
        </p:nvGrpSpPr>
        <p:grpSpPr>
          <a:xfrm>
            <a:off x="8291031" y="4252109"/>
            <a:ext cx="551117" cy="534573"/>
            <a:chOff x="1948994" y="1504950"/>
            <a:chExt cx="762000" cy="2514600"/>
          </a:xfrm>
        </p:grpSpPr>
        <p:sp>
          <p:nvSpPr>
            <p:cNvPr id="88" name="Can 21">
              <a:extLst>
                <a:ext uri="{FF2B5EF4-FFF2-40B4-BE49-F238E27FC236}">
                  <a16:creationId xmlns:a16="http://schemas.microsoft.com/office/drawing/2014/main" xmlns="" id="{6A6854FB-8031-41AD-8362-2F7846DAA37A}"/>
                </a:ext>
              </a:extLst>
            </p:cNvPr>
            <p:cNvSpPr/>
            <p:nvPr/>
          </p:nvSpPr>
          <p:spPr bwMode="auto">
            <a:xfrm>
              <a:off x="1948994" y="2647950"/>
              <a:ext cx="762000" cy="1371600"/>
            </a:xfrm>
            <a:prstGeom prst="can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2400"/>
            </a:p>
          </p:txBody>
        </p:sp>
        <p:sp>
          <p:nvSpPr>
            <p:cNvPr id="89" name="Can 22">
              <a:extLst>
                <a:ext uri="{FF2B5EF4-FFF2-40B4-BE49-F238E27FC236}">
                  <a16:creationId xmlns:a16="http://schemas.microsoft.com/office/drawing/2014/main" xmlns="" id="{26C253C3-1F5D-4FE6-A7DD-A7727E51448D}"/>
                </a:ext>
              </a:extLst>
            </p:cNvPr>
            <p:cNvSpPr/>
            <p:nvPr/>
          </p:nvSpPr>
          <p:spPr bwMode="auto">
            <a:xfrm>
              <a:off x="1948994" y="1504950"/>
              <a:ext cx="762000" cy="1371600"/>
            </a:xfrm>
            <a:prstGeom prst="can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2400"/>
            </a:p>
          </p:txBody>
        </p:sp>
      </p:grpSp>
      <p:grpSp>
        <p:nvGrpSpPr>
          <p:cNvPr id="90" name="Group 25">
            <a:extLst>
              <a:ext uri="{FF2B5EF4-FFF2-40B4-BE49-F238E27FC236}">
                <a16:creationId xmlns:a16="http://schemas.microsoft.com/office/drawing/2014/main" xmlns="" id="{4D76F808-D6DE-48E5-A895-B40580C0B8D3}"/>
              </a:ext>
            </a:extLst>
          </p:cNvPr>
          <p:cNvGrpSpPr/>
          <p:nvPr/>
        </p:nvGrpSpPr>
        <p:grpSpPr>
          <a:xfrm>
            <a:off x="8996395" y="4535046"/>
            <a:ext cx="551117" cy="265105"/>
            <a:chOff x="2133600" y="1504950"/>
            <a:chExt cx="762000" cy="2514600"/>
          </a:xfrm>
        </p:grpSpPr>
        <p:sp>
          <p:nvSpPr>
            <p:cNvPr id="92" name="Can 23">
              <a:extLst>
                <a:ext uri="{FF2B5EF4-FFF2-40B4-BE49-F238E27FC236}">
                  <a16:creationId xmlns:a16="http://schemas.microsoft.com/office/drawing/2014/main" xmlns="" id="{6C08E979-7A6D-468A-B6C5-7454DBFB8301}"/>
                </a:ext>
              </a:extLst>
            </p:cNvPr>
            <p:cNvSpPr/>
            <p:nvPr/>
          </p:nvSpPr>
          <p:spPr bwMode="auto">
            <a:xfrm>
              <a:off x="2133600" y="2647950"/>
              <a:ext cx="762000" cy="1371600"/>
            </a:xfrm>
            <a:prstGeom prst="can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2400"/>
            </a:p>
          </p:txBody>
        </p:sp>
        <p:sp>
          <p:nvSpPr>
            <p:cNvPr id="93" name="Can 24">
              <a:extLst>
                <a:ext uri="{FF2B5EF4-FFF2-40B4-BE49-F238E27FC236}">
                  <a16:creationId xmlns:a16="http://schemas.microsoft.com/office/drawing/2014/main" xmlns="" id="{8912AB8C-950F-466A-A5EB-DC7B24E6DACE}"/>
                </a:ext>
              </a:extLst>
            </p:cNvPr>
            <p:cNvSpPr/>
            <p:nvPr/>
          </p:nvSpPr>
          <p:spPr bwMode="auto">
            <a:xfrm>
              <a:off x="2133600" y="1504950"/>
              <a:ext cx="762000" cy="1371600"/>
            </a:xfrm>
            <a:prstGeom prst="can">
              <a:avLst/>
            </a:prstGeom>
            <a:solidFill>
              <a:schemeClr val="accent2">
                <a:alpha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2400"/>
            </a:p>
          </p:txBody>
        </p:sp>
      </p:grpSp>
      <p:grpSp>
        <p:nvGrpSpPr>
          <p:cNvPr id="94" name="Group 32">
            <a:extLst>
              <a:ext uri="{FF2B5EF4-FFF2-40B4-BE49-F238E27FC236}">
                <a16:creationId xmlns:a16="http://schemas.microsoft.com/office/drawing/2014/main" xmlns="" id="{F2FADA9C-5D55-454E-A5DE-EB1AE87B7B03}"/>
              </a:ext>
            </a:extLst>
          </p:cNvPr>
          <p:cNvGrpSpPr/>
          <p:nvPr/>
        </p:nvGrpSpPr>
        <p:grpSpPr>
          <a:xfrm>
            <a:off x="7570744" y="2446213"/>
            <a:ext cx="551117" cy="2341523"/>
            <a:chOff x="2133600" y="1504950"/>
            <a:chExt cx="762000" cy="2514600"/>
          </a:xfrm>
        </p:grpSpPr>
        <p:sp>
          <p:nvSpPr>
            <p:cNvPr id="95" name="Can 33">
              <a:extLst>
                <a:ext uri="{FF2B5EF4-FFF2-40B4-BE49-F238E27FC236}">
                  <a16:creationId xmlns:a16="http://schemas.microsoft.com/office/drawing/2014/main" xmlns="" id="{B82B495C-BB0C-4EB2-BD53-ADDFEE654110}"/>
                </a:ext>
              </a:extLst>
            </p:cNvPr>
            <p:cNvSpPr/>
            <p:nvPr/>
          </p:nvSpPr>
          <p:spPr bwMode="auto">
            <a:xfrm>
              <a:off x="2133600" y="2647950"/>
              <a:ext cx="762000" cy="1371600"/>
            </a:xfrm>
            <a:prstGeom prst="can">
              <a:avLst/>
            </a:prstGeom>
            <a:solidFill>
              <a:schemeClr val="accent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2400">
                <a:solidFill>
                  <a:schemeClr val="accent3"/>
                </a:solidFill>
              </a:endParaRPr>
            </a:p>
          </p:txBody>
        </p:sp>
        <p:sp>
          <p:nvSpPr>
            <p:cNvPr id="96" name="Can 34">
              <a:extLst>
                <a:ext uri="{FF2B5EF4-FFF2-40B4-BE49-F238E27FC236}">
                  <a16:creationId xmlns:a16="http://schemas.microsoft.com/office/drawing/2014/main" xmlns="" id="{E62DDCB0-20B5-4AE4-9756-7FA63C561284}"/>
                </a:ext>
              </a:extLst>
            </p:cNvPr>
            <p:cNvSpPr/>
            <p:nvPr/>
          </p:nvSpPr>
          <p:spPr bwMode="auto">
            <a:xfrm>
              <a:off x="2133600" y="1504950"/>
              <a:ext cx="762000" cy="1371600"/>
            </a:xfrm>
            <a:prstGeom prst="can">
              <a:avLst/>
            </a:prstGeom>
            <a:solidFill>
              <a:schemeClr val="accent3">
                <a:alpha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2400">
                <a:solidFill>
                  <a:schemeClr val="accent3"/>
                </a:solidFill>
              </a:endParaRPr>
            </a:p>
          </p:txBody>
        </p:sp>
      </p:grpSp>
      <p:grpSp>
        <p:nvGrpSpPr>
          <p:cNvPr id="97" name="Group 39">
            <a:extLst>
              <a:ext uri="{FF2B5EF4-FFF2-40B4-BE49-F238E27FC236}">
                <a16:creationId xmlns:a16="http://schemas.microsoft.com/office/drawing/2014/main" xmlns="" id="{E0C044BE-435D-4E4E-A417-84DAE20FC088}"/>
              </a:ext>
            </a:extLst>
          </p:cNvPr>
          <p:cNvGrpSpPr/>
          <p:nvPr/>
        </p:nvGrpSpPr>
        <p:grpSpPr>
          <a:xfrm>
            <a:off x="9678893" y="3626785"/>
            <a:ext cx="551117" cy="1203674"/>
            <a:chOff x="2133600" y="1504950"/>
            <a:chExt cx="762000" cy="2514600"/>
          </a:xfrm>
        </p:grpSpPr>
        <p:sp>
          <p:nvSpPr>
            <p:cNvPr id="98" name="Can 41">
              <a:extLst>
                <a:ext uri="{FF2B5EF4-FFF2-40B4-BE49-F238E27FC236}">
                  <a16:creationId xmlns:a16="http://schemas.microsoft.com/office/drawing/2014/main" xmlns="" id="{B31F62AA-EBBC-419D-93E4-D6BC0ADB1AED}"/>
                </a:ext>
              </a:extLst>
            </p:cNvPr>
            <p:cNvSpPr/>
            <p:nvPr/>
          </p:nvSpPr>
          <p:spPr bwMode="auto">
            <a:xfrm>
              <a:off x="2133600" y="2647950"/>
              <a:ext cx="762000" cy="1371600"/>
            </a:xfrm>
            <a:prstGeom prst="can">
              <a:avLst/>
            </a:prstGeom>
            <a:solidFill>
              <a:schemeClr val="accent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2400"/>
            </a:p>
          </p:txBody>
        </p:sp>
        <p:sp>
          <p:nvSpPr>
            <p:cNvPr id="99" name="Can 42">
              <a:extLst>
                <a:ext uri="{FF2B5EF4-FFF2-40B4-BE49-F238E27FC236}">
                  <a16:creationId xmlns:a16="http://schemas.microsoft.com/office/drawing/2014/main" xmlns="" id="{DF96D0F2-0E20-4542-AB7D-965D5F98D38B}"/>
                </a:ext>
              </a:extLst>
            </p:cNvPr>
            <p:cNvSpPr/>
            <p:nvPr/>
          </p:nvSpPr>
          <p:spPr bwMode="auto">
            <a:xfrm>
              <a:off x="2133600" y="1504950"/>
              <a:ext cx="762000" cy="1371600"/>
            </a:xfrm>
            <a:prstGeom prst="can">
              <a:avLst/>
            </a:prstGeom>
            <a:solidFill>
              <a:schemeClr val="accent6">
                <a:alpha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2400"/>
            </a:p>
          </p:txBody>
        </p:sp>
      </p:grpSp>
      <p:grpSp>
        <p:nvGrpSpPr>
          <p:cNvPr id="100" name="Group 43">
            <a:extLst>
              <a:ext uri="{FF2B5EF4-FFF2-40B4-BE49-F238E27FC236}">
                <a16:creationId xmlns:a16="http://schemas.microsoft.com/office/drawing/2014/main" xmlns="" id="{C1D9A040-ED85-438E-B6B0-16B5135D83CF}"/>
              </a:ext>
            </a:extLst>
          </p:cNvPr>
          <p:cNvGrpSpPr/>
          <p:nvPr/>
        </p:nvGrpSpPr>
        <p:grpSpPr>
          <a:xfrm>
            <a:off x="10368889" y="4495066"/>
            <a:ext cx="551117" cy="298308"/>
            <a:chOff x="2133600" y="1391462"/>
            <a:chExt cx="762000" cy="2628088"/>
          </a:xfrm>
        </p:grpSpPr>
        <p:sp>
          <p:nvSpPr>
            <p:cNvPr id="101" name="Can 44">
              <a:extLst>
                <a:ext uri="{FF2B5EF4-FFF2-40B4-BE49-F238E27FC236}">
                  <a16:creationId xmlns:a16="http://schemas.microsoft.com/office/drawing/2014/main" xmlns="" id="{788B2D63-8F4A-410C-BB9C-912BB45D5A4F}"/>
                </a:ext>
              </a:extLst>
            </p:cNvPr>
            <p:cNvSpPr/>
            <p:nvPr/>
          </p:nvSpPr>
          <p:spPr bwMode="auto">
            <a:xfrm>
              <a:off x="2133600" y="2647950"/>
              <a:ext cx="762000" cy="1371600"/>
            </a:xfrm>
            <a:prstGeom prst="can">
              <a:avLst/>
            </a:prstGeom>
            <a:solidFill>
              <a:schemeClr val="accent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2400"/>
            </a:p>
          </p:txBody>
        </p:sp>
        <p:sp>
          <p:nvSpPr>
            <p:cNvPr id="102" name="Can 45">
              <a:extLst>
                <a:ext uri="{FF2B5EF4-FFF2-40B4-BE49-F238E27FC236}">
                  <a16:creationId xmlns:a16="http://schemas.microsoft.com/office/drawing/2014/main" xmlns="" id="{8A0847BA-5608-4CA6-BDC4-2120846D0578}"/>
                </a:ext>
              </a:extLst>
            </p:cNvPr>
            <p:cNvSpPr/>
            <p:nvPr/>
          </p:nvSpPr>
          <p:spPr bwMode="auto">
            <a:xfrm>
              <a:off x="2133600" y="1391462"/>
              <a:ext cx="762000" cy="1371600"/>
            </a:xfrm>
            <a:prstGeom prst="can">
              <a:avLst/>
            </a:prstGeom>
            <a:solidFill>
              <a:schemeClr val="accent4">
                <a:alpha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2400"/>
            </a:p>
          </p:txBody>
        </p:sp>
      </p:grpSp>
      <p:sp>
        <p:nvSpPr>
          <p:cNvPr id="103" name="Text Placeholder 3">
            <a:extLst>
              <a:ext uri="{FF2B5EF4-FFF2-40B4-BE49-F238E27FC236}">
                <a16:creationId xmlns:a16="http://schemas.microsoft.com/office/drawing/2014/main" xmlns="" id="{F1CC7301-E780-41CA-9B5F-28366309196D}"/>
              </a:ext>
            </a:extLst>
          </p:cNvPr>
          <p:cNvSpPr txBox="1">
            <a:spLocks/>
          </p:cNvSpPr>
          <p:nvPr/>
        </p:nvSpPr>
        <p:spPr>
          <a:xfrm>
            <a:off x="7570744" y="2223087"/>
            <a:ext cx="566039" cy="246221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marL="0" indent="0" algn="ctr">
              <a:buNone/>
              <a:defRPr sz="140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algn="l" defTabSz="1219170">
              <a:spcBef>
                <a:spcPct val="20000"/>
              </a:spcBef>
              <a:defRPr/>
            </a:pPr>
            <a:r>
              <a:rPr lang="en-US" sz="1600" b="1" dirty="0">
                <a:solidFill>
                  <a:schemeClr val="accent3"/>
                </a:solidFill>
                <a:latin typeface="+mj-lt"/>
              </a:rPr>
              <a:t>63.7%</a:t>
            </a:r>
          </a:p>
        </p:txBody>
      </p:sp>
      <p:sp>
        <p:nvSpPr>
          <p:cNvPr id="124" name="Text Placeholder 3">
            <a:extLst>
              <a:ext uri="{FF2B5EF4-FFF2-40B4-BE49-F238E27FC236}">
                <a16:creationId xmlns:a16="http://schemas.microsoft.com/office/drawing/2014/main" xmlns="" id="{B61DD24F-A3EE-4393-8AF3-529560C976A2}"/>
              </a:ext>
            </a:extLst>
          </p:cNvPr>
          <p:cNvSpPr txBox="1">
            <a:spLocks/>
          </p:cNvSpPr>
          <p:nvPr/>
        </p:nvSpPr>
        <p:spPr>
          <a:xfrm>
            <a:off x="8360757" y="4016827"/>
            <a:ext cx="482228" cy="246221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marL="0" indent="0" algn="ctr">
              <a:buNone/>
              <a:defRPr sz="140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algn="l" defTabSz="1219170">
              <a:spcBef>
                <a:spcPct val="20000"/>
              </a:spcBef>
              <a:defRPr/>
            </a:pPr>
            <a:r>
              <a:rPr lang="en-US" sz="1600" b="1" dirty="0">
                <a:solidFill>
                  <a:schemeClr val="accent3"/>
                </a:solidFill>
                <a:latin typeface="+mj-lt"/>
              </a:rPr>
              <a:t>6.7%</a:t>
            </a:r>
          </a:p>
        </p:txBody>
      </p:sp>
      <p:sp>
        <p:nvSpPr>
          <p:cNvPr id="125" name="Text Placeholder 3">
            <a:extLst>
              <a:ext uri="{FF2B5EF4-FFF2-40B4-BE49-F238E27FC236}">
                <a16:creationId xmlns:a16="http://schemas.microsoft.com/office/drawing/2014/main" xmlns="" id="{375D7545-BB11-4F9D-9122-615C52DD86A9}"/>
              </a:ext>
            </a:extLst>
          </p:cNvPr>
          <p:cNvSpPr txBox="1">
            <a:spLocks/>
          </p:cNvSpPr>
          <p:nvPr/>
        </p:nvSpPr>
        <p:spPr>
          <a:xfrm>
            <a:off x="9057259" y="4294054"/>
            <a:ext cx="482228" cy="246221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marL="0" indent="0" algn="ctr">
              <a:buNone/>
              <a:defRPr sz="140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algn="l" defTabSz="1219170">
              <a:spcBef>
                <a:spcPct val="20000"/>
              </a:spcBef>
              <a:defRPr/>
            </a:pPr>
            <a:r>
              <a:rPr lang="en-US" sz="1600" b="1" dirty="0">
                <a:solidFill>
                  <a:schemeClr val="accent3"/>
                </a:solidFill>
                <a:latin typeface="+mj-lt"/>
              </a:rPr>
              <a:t>1.7%</a:t>
            </a:r>
          </a:p>
        </p:txBody>
      </p:sp>
      <p:sp>
        <p:nvSpPr>
          <p:cNvPr id="126" name="Text Placeholder 3">
            <a:extLst>
              <a:ext uri="{FF2B5EF4-FFF2-40B4-BE49-F238E27FC236}">
                <a16:creationId xmlns:a16="http://schemas.microsoft.com/office/drawing/2014/main" xmlns="" id="{581F3D11-E81C-4513-83A5-22CB79FDC803}"/>
              </a:ext>
            </a:extLst>
          </p:cNvPr>
          <p:cNvSpPr txBox="1">
            <a:spLocks/>
          </p:cNvSpPr>
          <p:nvPr/>
        </p:nvSpPr>
        <p:spPr>
          <a:xfrm>
            <a:off x="10425801" y="4256021"/>
            <a:ext cx="482228" cy="246221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marL="0" indent="0" algn="ctr">
              <a:buNone/>
              <a:defRPr sz="140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algn="l" defTabSz="1219170">
              <a:spcBef>
                <a:spcPct val="20000"/>
              </a:spcBef>
              <a:defRPr/>
            </a:pPr>
            <a:r>
              <a:rPr lang="en-US" sz="1600" b="1" dirty="0">
                <a:solidFill>
                  <a:schemeClr val="accent3"/>
                </a:solidFill>
                <a:latin typeface="+mj-lt"/>
              </a:rPr>
              <a:t>2.7%</a:t>
            </a:r>
          </a:p>
        </p:txBody>
      </p:sp>
      <p:sp>
        <p:nvSpPr>
          <p:cNvPr id="127" name="Text Placeholder 3">
            <a:extLst>
              <a:ext uri="{FF2B5EF4-FFF2-40B4-BE49-F238E27FC236}">
                <a16:creationId xmlns:a16="http://schemas.microsoft.com/office/drawing/2014/main" xmlns="" id="{85F73952-EA16-44B2-ACC7-BFC9C5EC490E}"/>
              </a:ext>
            </a:extLst>
          </p:cNvPr>
          <p:cNvSpPr txBox="1">
            <a:spLocks/>
          </p:cNvSpPr>
          <p:nvPr/>
        </p:nvSpPr>
        <p:spPr>
          <a:xfrm>
            <a:off x="9739618" y="3348611"/>
            <a:ext cx="537838" cy="246221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marL="0" indent="0" algn="ctr">
              <a:buNone/>
              <a:defRPr sz="140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algn="l" defTabSz="1219170">
              <a:spcBef>
                <a:spcPct val="20000"/>
              </a:spcBef>
              <a:defRPr/>
            </a:pPr>
            <a:r>
              <a:rPr lang="en-US" sz="1600" b="1" dirty="0">
                <a:solidFill>
                  <a:schemeClr val="accent3"/>
                </a:solidFill>
                <a:latin typeface="+mj-lt"/>
              </a:rPr>
              <a:t>25.2%</a:t>
            </a:r>
          </a:p>
        </p:txBody>
      </p:sp>
      <p:sp>
        <p:nvSpPr>
          <p:cNvPr id="128" name="Rounded Rectangle 47">
            <a:extLst>
              <a:ext uri="{FF2B5EF4-FFF2-40B4-BE49-F238E27FC236}">
                <a16:creationId xmlns:a16="http://schemas.microsoft.com/office/drawing/2014/main" xmlns="" id="{7148FF55-FBD9-44B4-BAA1-DF67FDAD19F9}"/>
              </a:ext>
            </a:extLst>
          </p:cNvPr>
          <p:cNvSpPr/>
          <p:nvPr/>
        </p:nvSpPr>
        <p:spPr bwMode="auto">
          <a:xfrm>
            <a:off x="2214538" y="6113243"/>
            <a:ext cx="7511109" cy="486347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00" b="1" dirty="0">
                <a:solidFill>
                  <a:schemeClr val="bg1">
                    <a:lumMod val="95000"/>
                  </a:schemeClr>
                </a:solidFill>
              </a:rPr>
              <a:t>Data source: Chinese Longitudinal Aging Social Survey</a:t>
            </a:r>
          </a:p>
          <a:p>
            <a:pPr algn="ctr"/>
            <a:r>
              <a:rPr lang="en-US" sz="1600" b="1" dirty="0">
                <a:solidFill>
                  <a:schemeClr val="bg1">
                    <a:lumMod val="95000"/>
                  </a:schemeClr>
                </a:solidFill>
              </a:rPr>
              <a:t>(CLASS)  , 2014</a:t>
            </a:r>
          </a:p>
        </p:txBody>
      </p:sp>
    </p:spTree>
    <p:extLst>
      <p:ext uri="{BB962C8B-B14F-4D97-AF65-F5344CB8AC3E}">
        <p14:creationId xmlns:p14="http://schemas.microsoft.com/office/powerpoint/2010/main" val="3043308320"/>
      </p:ext>
    </p:extLst>
  </p:cSld>
  <p:clrMapOvr>
    <a:masterClrMapping/>
  </p:clrMapOvr>
  <p:transition advTm="3000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23"/>
          <p:cNvGrpSpPr/>
          <p:nvPr/>
        </p:nvGrpSpPr>
        <p:grpSpPr>
          <a:xfrm>
            <a:off x="1015068" y="4390987"/>
            <a:ext cx="3817117" cy="1057287"/>
            <a:chOff x="685800" y="3222520"/>
            <a:chExt cx="2579701" cy="863686"/>
          </a:xfrm>
        </p:grpSpPr>
        <p:sp>
          <p:nvSpPr>
            <p:cNvPr id="48" name="Can 47"/>
            <p:cNvSpPr/>
            <p:nvPr/>
          </p:nvSpPr>
          <p:spPr bwMode="auto">
            <a:xfrm>
              <a:off x="685800" y="3222520"/>
              <a:ext cx="2579701" cy="863686"/>
            </a:xfrm>
            <a:prstGeom prst="can">
              <a:avLst>
                <a:gd name="adj" fmla="val 50000"/>
              </a:avLst>
            </a:prstGeom>
            <a:solidFill>
              <a:schemeClr val="bg1">
                <a:lumMod val="6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2400"/>
            </a:p>
          </p:txBody>
        </p:sp>
        <p:sp>
          <p:nvSpPr>
            <p:cNvPr id="116" name="Text Placeholder 3"/>
            <p:cNvSpPr txBox="1">
              <a:spLocks/>
            </p:cNvSpPr>
            <p:nvPr/>
          </p:nvSpPr>
          <p:spPr>
            <a:xfrm>
              <a:off x="1445857" y="3769691"/>
              <a:ext cx="1020160" cy="201135"/>
            </a:xfrm>
            <a:prstGeom prst="rect">
              <a:avLst/>
            </a:prstGeom>
          </p:spPr>
          <p:txBody>
            <a:bodyPr wrap="square" lIns="0" tIns="0" rIns="0" bIns="0" anchor="t" anchorCtr="0">
              <a:spAutoFit/>
            </a:bodyPr>
            <a:lstStyle>
              <a:lvl1pPr marL="0" indent="0" algn="ctr">
                <a:buNone/>
                <a:defRPr sz="1400" baseline="0">
                  <a:solidFill>
                    <a:schemeClr val="tx1">
                      <a:lumMod val="95000"/>
                      <a:lumOff val="5000"/>
                    </a:schemeClr>
                  </a:solidFill>
                </a:defRPr>
              </a:lvl1pPr>
              <a:lvl2pPr marL="457200" indent="0">
                <a:buNone/>
                <a:defRPr sz="1200"/>
              </a:lvl2pPr>
              <a:lvl3pPr marL="914400" indent="0">
                <a:buNone/>
                <a:defRPr sz="1000"/>
              </a:lvl3pPr>
              <a:lvl4pPr marL="1371600" indent="0">
                <a:buNone/>
                <a:defRPr sz="900"/>
              </a:lvl4pPr>
              <a:lvl5pPr marL="1828800" indent="0">
                <a:buNone/>
                <a:defRPr sz="900"/>
              </a:lvl5pPr>
              <a:lvl6pPr marL="2286000" indent="0">
                <a:buNone/>
                <a:defRPr sz="900"/>
              </a:lvl6pPr>
              <a:lvl7pPr marL="2743200" indent="0">
                <a:buNone/>
                <a:defRPr sz="900"/>
              </a:lvl7pPr>
              <a:lvl8pPr marL="3200400" indent="0">
                <a:buNone/>
                <a:defRPr sz="900"/>
              </a:lvl8pPr>
              <a:lvl9pPr marL="3657600" indent="0">
                <a:buNone/>
                <a:defRPr sz="900"/>
              </a:lvl9pPr>
            </a:lstStyle>
            <a:p>
              <a:pPr algn="l" defTabSz="1219170">
                <a:spcBef>
                  <a:spcPct val="20000"/>
                </a:spcBef>
                <a:defRPr/>
              </a:pPr>
              <a:r>
                <a:rPr lang="en-US" sz="1600" b="1" dirty="0">
                  <a:solidFill>
                    <a:schemeClr val="bg1"/>
                  </a:solidFill>
                  <a:latin typeface="+mj-lt"/>
                </a:rPr>
                <a:t>              HAN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The Religion Affiliation of Chinese millennium Generation</a:t>
            </a:r>
          </a:p>
        </p:txBody>
      </p:sp>
      <p:sp>
        <p:nvSpPr>
          <p:cNvPr id="57" name="Slide Number Placeholder 5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6B7D2-B98C-44FD-8D04-7EC62A564975}" type="slidenum">
              <a:rPr lang="en-US" smtClean="0"/>
              <a:pPr/>
              <a:t>9</a:t>
            </a:fld>
            <a:endParaRPr lang="en-US" dirty="0"/>
          </a:p>
        </p:txBody>
      </p:sp>
      <p:grpSp>
        <p:nvGrpSpPr>
          <p:cNvPr id="6" name="Group 31"/>
          <p:cNvGrpSpPr/>
          <p:nvPr/>
        </p:nvGrpSpPr>
        <p:grpSpPr>
          <a:xfrm>
            <a:off x="1964327" y="4200377"/>
            <a:ext cx="551117" cy="534573"/>
            <a:chOff x="1948994" y="1504950"/>
            <a:chExt cx="762000" cy="2514600"/>
          </a:xfrm>
        </p:grpSpPr>
        <p:sp>
          <p:nvSpPr>
            <p:cNvPr id="22" name="Can 21"/>
            <p:cNvSpPr/>
            <p:nvPr/>
          </p:nvSpPr>
          <p:spPr bwMode="auto">
            <a:xfrm>
              <a:off x="1948994" y="2647950"/>
              <a:ext cx="762000" cy="1371600"/>
            </a:xfrm>
            <a:prstGeom prst="can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2400"/>
            </a:p>
          </p:txBody>
        </p:sp>
        <p:sp>
          <p:nvSpPr>
            <p:cNvPr id="23" name="Can 22"/>
            <p:cNvSpPr/>
            <p:nvPr/>
          </p:nvSpPr>
          <p:spPr bwMode="auto">
            <a:xfrm>
              <a:off x="1948994" y="1504950"/>
              <a:ext cx="762000" cy="1371600"/>
            </a:xfrm>
            <a:prstGeom prst="can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2400"/>
            </a:p>
          </p:txBody>
        </p:sp>
      </p:grpSp>
      <p:grpSp>
        <p:nvGrpSpPr>
          <p:cNvPr id="7" name="Group 25"/>
          <p:cNvGrpSpPr/>
          <p:nvPr/>
        </p:nvGrpSpPr>
        <p:grpSpPr>
          <a:xfrm>
            <a:off x="2669691" y="4434330"/>
            <a:ext cx="551117" cy="314090"/>
            <a:chOff x="2133600" y="1504950"/>
            <a:chExt cx="762000" cy="2514600"/>
          </a:xfrm>
        </p:grpSpPr>
        <p:sp>
          <p:nvSpPr>
            <p:cNvPr id="24" name="Can 23"/>
            <p:cNvSpPr/>
            <p:nvPr/>
          </p:nvSpPr>
          <p:spPr bwMode="auto">
            <a:xfrm>
              <a:off x="2133600" y="2647950"/>
              <a:ext cx="762000" cy="1371600"/>
            </a:xfrm>
            <a:prstGeom prst="can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2400"/>
            </a:p>
          </p:txBody>
        </p:sp>
        <p:sp>
          <p:nvSpPr>
            <p:cNvPr id="25" name="Can 24"/>
            <p:cNvSpPr/>
            <p:nvPr/>
          </p:nvSpPr>
          <p:spPr bwMode="auto">
            <a:xfrm>
              <a:off x="2133600" y="1504950"/>
              <a:ext cx="762000" cy="1371600"/>
            </a:xfrm>
            <a:prstGeom prst="can">
              <a:avLst/>
            </a:prstGeom>
            <a:solidFill>
              <a:schemeClr val="accent2">
                <a:alpha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2400"/>
            </a:p>
          </p:txBody>
        </p:sp>
      </p:grpSp>
      <p:grpSp>
        <p:nvGrpSpPr>
          <p:cNvPr id="8" name="Group 32"/>
          <p:cNvGrpSpPr/>
          <p:nvPr/>
        </p:nvGrpSpPr>
        <p:grpSpPr>
          <a:xfrm>
            <a:off x="1244040" y="1788401"/>
            <a:ext cx="551117" cy="2947603"/>
            <a:chOff x="2133600" y="1504950"/>
            <a:chExt cx="762000" cy="2514600"/>
          </a:xfrm>
        </p:grpSpPr>
        <p:sp>
          <p:nvSpPr>
            <p:cNvPr id="34" name="Can 33"/>
            <p:cNvSpPr/>
            <p:nvPr/>
          </p:nvSpPr>
          <p:spPr bwMode="auto">
            <a:xfrm>
              <a:off x="2133600" y="2647950"/>
              <a:ext cx="762000" cy="1371600"/>
            </a:xfrm>
            <a:prstGeom prst="can">
              <a:avLst/>
            </a:prstGeom>
            <a:solidFill>
              <a:schemeClr val="accent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2400">
                <a:solidFill>
                  <a:schemeClr val="accent3"/>
                </a:solidFill>
              </a:endParaRPr>
            </a:p>
          </p:txBody>
        </p:sp>
        <p:sp>
          <p:nvSpPr>
            <p:cNvPr id="35" name="Can 34"/>
            <p:cNvSpPr/>
            <p:nvPr/>
          </p:nvSpPr>
          <p:spPr bwMode="auto">
            <a:xfrm>
              <a:off x="2133600" y="1504950"/>
              <a:ext cx="762000" cy="1371600"/>
            </a:xfrm>
            <a:prstGeom prst="can">
              <a:avLst/>
            </a:prstGeom>
            <a:solidFill>
              <a:schemeClr val="accent3">
                <a:alpha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2400">
                <a:solidFill>
                  <a:schemeClr val="accent3"/>
                </a:solidFill>
              </a:endParaRPr>
            </a:p>
          </p:txBody>
        </p:sp>
      </p:grpSp>
      <p:grpSp>
        <p:nvGrpSpPr>
          <p:cNvPr id="10" name="Group 39"/>
          <p:cNvGrpSpPr/>
          <p:nvPr/>
        </p:nvGrpSpPr>
        <p:grpSpPr>
          <a:xfrm>
            <a:off x="3352189" y="4605652"/>
            <a:ext cx="551117" cy="173074"/>
            <a:chOff x="2133600" y="1504950"/>
            <a:chExt cx="762000" cy="2514600"/>
          </a:xfrm>
        </p:grpSpPr>
        <p:sp>
          <p:nvSpPr>
            <p:cNvPr id="42" name="Can 41"/>
            <p:cNvSpPr/>
            <p:nvPr/>
          </p:nvSpPr>
          <p:spPr bwMode="auto">
            <a:xfrm>
              <a:off x="2133600" y="2647950"/>
              <a:ext cx="762000" cy="1371600"/>
            </a:xfrm>
            <a:prstGeom prst="can">
              <a:avLst/>
            </a:prstGeom>
            <a:solidFill>
              <a:schemeClr val="accent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2400"/>
            </a:p>
          </p:txBody>
        </p:sp>
        <p:sp>
          <p:nvSpPr>
            <p:cNvPr id="43" name="Can 42"/>
            <p:cNvSpPr/>
            <p:nvPr/>
          </p:nvSpPr>
          <p:spPr bwMode="auto">
            <a:xfrm>
              <a:off x="2133600" y="1504950"/>
              <a:ext cx="762000" cy="1371600"/>
            </a:xfrm>
            <a:prstGeom prst="can">
              <a:avLst/>
            </a:prstGeom>
            <a:solidFill>
              <a:schemeClr val="accent6">
                <a:alpha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2400"/>
            </a:p>
          </p:txBody>
        </p:sp>
      </p:grpSp>
      <p:grpSp>
        <p:nvGrpSpPr>
          <p:cNvPr id="11" name="Group 43"/>
          <p:cNvGrpSpPr/>
          <p:nvPr/>
        </p:nvGrpSpPr>
        <p:grpSpPr>
          <a:xfrm>
            <a:off x="4042185" y="4566558"/>
            <a:ext cx="551117" cy="175084"/>
            <a:chOff x="2133600" y="1391462"/>
            <a:chExt cx="762000" cy="2628088"/>
          </a:xfrm>
        </p:grpSpPr>
        <p:sp>
          <p:nvSpPr>
            <p:cNvPr id="45" name="Can 44"/>
            <p:cNvSpPr/>
            <p:nvPr/>
          </p:nvSpPr>
          <p:spPr bwMode="auto">
            <a:xfrm>
              <a:off x="2133600" y="2647950"/>
              <a:ext cx="762000" cy="1371600"/>
            </a:xfrm>
            <a:prstGeom prst="can">
              <a:avLst/>
            </a:prstGeom>
            <a:solidFill>
              <a:schemeClr val="accent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2400"/>
            </a:p>
          </p:txBody>
        </p:sp>
        <p:sp>
          <p:nvSpPr>
            <p:cNvPr id="46" name="Can 45"/>
            <p:cNvSpPr/>
            <p:nvPr/>
          </p:nvSpPr>
          <p:spPr bwMode="auto">
            <a:xfrm>
              <a:off x="2133600" y="1391462"/>
              <a:ext cx="762000" cy="1371600"/>
            </a:xfrm>
            <a:prstGeom prst="can">
              <a:avLst/>
            </a:prstGeom>
            <a:solidFill>
              <a:schemeClr val="accent4">
                <a:alpha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2400"/>
            </a:p>
          </p:txBody>
        </p:sp>
      </p:grpSp>
      <p:cxnSp>
        <p:nvCxnSpPr>
          <p:cNvPr id="91" name="Straight Connector 90"/>
          <p:cNvCxnSpPr/>
          <p:nvPr/>
        </p:nvCxnSpPr>
        <p:spPr>
          <a:xfrm flipV="1">
            <a:off x="6096000" y="1581651"/>
            <a:ext cx="0" cy="3661543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  <a:prstDash val="sysDot"/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oup 97"/>
          <p:cNvGrpSpPr/>
          <p:nvPr/>
        </p:nvGrpSpPr>
        <p:grpSpPr>
          <a:xfrm>
            <a:off x="2014438" y="5777167"/>
            <a:ext cx="10495293" cy="268698"/>
            <a:chOff x="1032720" y="4171950"/>
            <a:chExt cx="7181839" cy="201523"/>
          </a:xfrm>
        </p:grpSpPr>
        <p:grpSp>
          <p:nvGrpSpPr>
            <p:cNvPr id="19" name="Group 50"/>
            <p:cNvGrpSpPr/>
            <p:nvPr/>
          </p:nvGrpSpPr>
          <p:grpSpPr>
            <a:xfrm>
              <a:off x="1267301" y="4172305"/>
              <a:ext cx="1099313" cy="201168"/>
              <a:chOff x="2207034" y="3915011"/>
              <a:chExt cx="1099313" cy="201168"/>
            </a:xfrm>
          </p:grpSpPr>
          <p:sp>
            <p:nvSpPr>
              <p:cNvPr id="114" name="TextBox 113"/>
              <p:cNvSpPr txBox="1"/>
              <p:nvPr/>
            </p:nvSpPr>
            <p:spPr>
              <a:xfrm>
                <a:off x="2207034" y="3956871"/>
                <a:ext cx="1059386" cy="153841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t">
                <a:spAutoFit/>
              </a:bodyPr>
              <a:lstStyle/>
              <a:p>
                <a:r>
                  <a:rPr lang="en-US" sz="1333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NO RELIGION</a:t>
                </a:r>
              </a:p>
            </p:txBody>
          </p:sp>
          <p:sp>
            <p:nvSpPr>
              <p:cNvPr id="115" name="Oval 114"/>
              <p:cNvSpPr>
                <a:spLocks noChangeAspect="1"/>
              </p:cNvSpPr>
              <p:nvPr/>
            </p:nvSpPr>
            <p:spPr>
              <a:xfrm>
                <a:off x="3099250" y="3915011"/>
                <a:ext cx="207097" cy="201168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US" sz="2400" dirty="0"/>
              </a:p>
            </p:txBody>
          </p:sp>
        </p:grpSp>
        <p:grpSp>
          <p:nvGrpSpPr>
            <p:cNvPr id="20" name="Group 45"/>
            <p:cNvGrpSpPr/>
            <p:nvPr/>
          </p:nvGrpSpPr>
          <p:grpSpPr>
            <a:xfrm>
              <a:off x="2400253" y="4171950"/>
              <a:ext cx="1075535" cy="201168"/>
              <a:chOff x="3631584" y="3947915"/>
              <a:chExt cx="1075535" cy="201168"/>
            </a:xfrm>
          </p:grpSpPr>
          <p:sp>
            <p:nvSpPr>
              <p:cNvPr id="112" name="TextBox 111"/>
              <p:cNvSpPr txBox="1"/>
              <p:nvPr/>
            </p:nvSpPr>
            <p:spPr>
              <a:xfrm>
                <a:off x="3631584" y="3987072"/>
                <a:ext cx="999216" cy="153840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t">
                <a:spAutoFit/>
              </a:bodyPr>
              <a:lstStyle/>
              <a:p>
                <a:r>
                  <a:rPr lang="en-US" sz="1333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BUDDHISM</a:t>
                </a:r>
              </a:p>
            </p:txBody>
          </p:sp>
          <p:sp>
            <p:nvSpPr>
              <p:cNvPr id="113" name="Oval 112"/>
              <p:cNvSpPr>
                <a:spLocks noChangeAspect="1"/>
              </p:cNvSpPr>
              <p:nvPr/>
            </p:nvSpPr>
            <p:spPr>
              <a:xfrm>
                <a:off x="4500022" y="3947915"/>
                <a:ext cx="207097" cy="201168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US" sz="2400" dirty="0"/>
              </a:p>
            </p:txBody>
          </p:sp>
        </p:grpSp>
        <p:grpSp>
          <p:nvGrpSpPr>
            <p:cNvPr id="21" name="Group 37"/>
            <p:cNvGrpSpPr/>
            <p:nvPr/>
          </p:nvGrpSpPr>
          <p:grpSpPr>
            <a:xfrm>
              <a:off x="1032720" y="4171950"/>
              <a:ext cx="3409008" cy="201168"/>
              <a:chOff x="2291552" y="3949014"/>
              <a:chExt cx="3409008" cy="201168"/>
            </a:xfrm>
          </p:grpSpPr>
          <p:sp>
            <p:nvSpPr>
              <p:cNvPr id="110" name="TextBox 109"/>
              <p:cNvSpPr txBox="1"/>
              <p:nvPr/>
            </p:nvSpPr>
            <p:spPr>
              <a:xfrm>
                <a:off x="4782980" y="3979414"/>
                <a:ext cx="917580" cy="153840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t">
                <a:spAutoFit/>
              </a:bodyPr>
              <a:lstStyle/>
              <a:p>
                <a:r>
                  <a:rPr lang="en-US" sz="1333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CHRISTIANITY</a:t>
                </a:r>
              </a:p>
            </p:txBody>
          </p:sp>
          <p:sp>
            <p:nvSpPr>
              <p:cNvPr id="111" name="Oval 110"/>
              <p:cNvSpPr>
                <a:spLocks noChangeAspect="1"/>
              </p:cNvSpPr>
              <p:nvPr/>
            </p:nvSpPr>
            <p:spPr>
              <a:xfrm>
                <a:off x="2291552" y="3949014"/>
                <a:ext cx="207097" cy="201168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US" sz="2400" dirty="0"/>
              </a:p>
            </p:txBody>
          </p:sp>
        </p:grpSp>
        <p:grpSp>
          <p:nvGrpSpPr>
            <p:cNvPr id="26" name="Group 41"/>
            <p:cNvGrpSpPr/>
            <p:nvPr/>
          </p:nvGrpSpPr>
          <p:grpSpPr>
            <a:xfrm>
              <a:off x="4520540" y="4171950"/>
              <a:ext cx="3694019" cy="201168"/>
              <a:chOff x="5978875" y="3949014"/>
              <a:chExt cx="3694019" cy="201168"/>
            </a:xfrm>
          </p:grpSpPr>
          <p:sp>
            <p:nvSpPr>
              <p:cNvPr id="106" name="TextBox 105"/>
              <p:cNvSpPr txBox="1"/>
              <p:nvPr/>
            </p:nvSpPr>
            <p:spPr>
              <a:xfrm>
                <a:off x="6264784" y="3976991"/>
                <a:ext cx="1052729" cy="153841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t">
                <a:spAutoFit/>
              </a:bodyPr>
              <a:lstStyle/>
              <a:p>
                <a:r>
                  <a:rPr lang="en-US" sz="1333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ISLAM</a:t>
                </a:r>
              </a:p>
            </p:txBody>
          </p:sp>
          <p:sp>
            <p:nvSpPr>
              <p:cNvPr id="107" name="Oval 106"/>
              <p:cNvSpPr>
                <a:spLocks noChangeAspect="1"/>
              </p:cNvSpPr>
              <p:nvPr/>
            </p:nvSpPr>
            <p:spPr>
              <a:xfrm>
                <a:off x="6775655" y="3949014"/>
                <a:ext cx="207097" cy="201168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US" sz="2400" dirty="0"/>
              </a:p>
            </p:txBody>
          </p:sp>
          <p:sp>
            <p:nvSpPr>
              <p:cNvPr id="108" name="TextBox 107"/>
              <p:cNvSpPr txBox="1"/>
              <p:nvPr/>
            </p:nvSpPr>
            <p:spPr>
              <a:xfrm>
                <a:off x="7070634" y="3976991"/>
                <a:ext cx="2602260" cy="153841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t">
                <a:spAutoFit/>
              </a:bodyPr>
              <a:lstStyle/>
              <a:p>
                <a:r>
                  <a:rPr lang="en-US" sz="1333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OTHER RELIGIONS</a:t>
                </a:r>
              </a:p>
            </p:txBody>
          </p:sp>
          <p:sp>
            <p:nvSpPr>
              <p:cNvPr id="109" name="Oval 108"/>
              <p:cNvSpPr>
                <a:spLocks noChangeAspect="1"/>
              </p:cNvSpPr>
              <p:nvPr/>
            </p:nvSpPr>
            <p:spPr>
              <a:xfrm>
                <a:off x="5978875" y="3949014"/>
                <a:ext cx="207097" cy="201168"/>
              </a:xfrm>
              <a:prstGeom prst="ellipse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US" sz="2400" dirty="0"/>
              </a:p>
            </p:txBody>
          </p:sp>
        </p:grpSp>
      </p:grpSp>
      <p:sp>
        <p:nvSpPr>
          <p:cNvPr id="121" name="Text Placeholder 3"/>
          <p:cNvSpPr txBox="1">
            <a:spLocks/>
          </p:cNvSpPr>
          <p:nvPr/>
        </p:nvSpPr>
        <p:spPr>
          <a:xfrm>
            <a:off x="1244040" y="1542180"/>
            <a:ext cx="566039" cy="246221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marL="0" indent="0" algn="ctr">
              <a:buNone/>
              <a:defRPr sz="140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algn="l" defTabSz="1219170">
              <a:spcBef>
                <a:spcPct val="20000"/>
              </a:spcBef>
              <a:defRPr/>
            </a:pPr>
            <a:r>
              <a:rPr lang="en-US" sz="1600" b="1" dirty="0">
                <a:solidFill>
                  <a:schemeClr val="accent3"/>
                </a:solidFill>
                <a:latin typeface="+mj-lt"/>
              </a:rPr>
              <a:t>87.5%</a:t>
            </a:r>
          </a:p>
        </p:txBody>
      </p:sp>
      <p:sp>
        <p:nvSpPr>
          <p:cNvPr id="55" name="Text Placeholder 3">
            <a:extLst>
              <a:ext uri="{FF2B5EF4-FFF2-40B4-BE49-F238E27FC236}">
                <a16:creationId xmlns:a16="http://schemas.microsoft.com/office/drawing/2014/main" xmlns="" id="{D8EE6CE9-444C-4E46-A5AF-0E64215610E6}"/>
              </a:ext>
            </a:extLst>
          </p:cNvPr>
          <p:cNvSpPr txBox="1">
            <a:spLocks/>
          </p:cNvSpPr>
          <p:nvPr/>
        </p:nvSpPr>
        <p:spPr>
          <a:xfrm>
            <a:off x="2034053" y="3772148"/>
            <a:ext cx="482228" cy="246221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marL="0" indent="0" algn="ctr">
              <a:buNone/>
              <a:defRPr sz="140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algn="l" defTabSz="1219170">
              <a:spcBef>
                <a:spcPct val="20000"/>
              </a:spcBef>
              <a:defRPr/>
            </a:pPr>
            <a:r>
              <a:rPr lang="en-US" sz="1600" b="1" dirty="0">
                <a:solidFill>
                  <a:schemeClr val="accent3"/>
                </a:solidFill>
                <a:latin typeface="+mj-lt"/>
              </a:rPr>
              <a:t>8.4%</a:t>
            </a:r>
          </a:p>
        </p:txBody>
      </p:sp>
      <p:sp>
        <p:nvSpPr>
          <p:cNvPr id="56" name="Text Placeholder 3">
            <a:extLst>
              <a:ext uri="{FF2B5EF4-FFF2-40B4-BE49-F238E27FC236}">
                <a16:creationId xmlns:a16="http://schemas.microsoft.com/office/drawing/2014/main" xmlns="" id="{803B7FEF-157A-4259-900A-A877BE2DD6AB}"/>
              </a:ext>
            </a:extLst>
          </p:cNvPr>
          <p:cNvSpPr txBox="1">
            <a:spLocks/>
          </p:cNvSpPr>
          <p:nvPr/>
        </p:nvSpPr>
        <p:spPr>
          <a:xfrm>
            <a:off x="2722166" y="4200377"/>
            <a:ext cx="482228" cy="246221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marL="0" indent="0" algn="ctr">
              <a:buNone/>
              <a:defRPr sz="140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algn="l" defTabSz="1219170">
              <a:spcBef>
                <a:spcPct val="20000"/>
              </a:spcBef>
              <a:defRPr/>
            </a:pPr>
            <a:r>
              <a:rPr lang="en-US" sz="1600" b="1" dirty="0">
                <a:solidFill>
                  <a:schemeClr val="accent3"/>
                </a:solidFill>
                <a:latin typeface="+mj-lt"/>
              </a:rPr>
              <a:t>2.5%</a:t>
            </a:r>
          </a:p>
        </p:txBody>
      </p:sp>
      <p:sp>
        <p:nvSpPr>
          <p:cNvPr id="79" name="Text Placeholder 3">
            <a:extLst>
              <a:ext uri="{FF2B5EF4-FFF2-40B4-BE49-F238E27FC236}">
                <a16:creationId xmlns:a16="http://schemas.microsoft.com/office/drawing/2014/main" xmlns="" id="{A1FFC4DF-F4C3-4289-882F-0E2A8AC6CBA7}"/>
              </a:ext>
            </a:extLst>
          </p:cNvPr>
          <p:cNvSpPr txBox="1">
            <a:spLocks/>
          </p:cNvSpPr>
          <p:nvPr/>
        </p:nvSpPr>
        <p:spPr>
          <a:xfrm>
            <a:off x="4099097" y="4279790"/>
            <a:ext cx="482228" cy="246221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marL="0" indent="0" algn="ctr">
              <a:buNone/>
              <a:defRPr sz="140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algn="l" defTabSz="1219170">
              <a:spcBef>
                <a:spcPct val="20000"/>
              </a:spcBef>
              <a:defRPr/>
            </a:pPr>
            <a:r>
              <a:rPr lang="en-US" sz="1600" b="1" dirty="0">
                <a:solidFill>
                  <a:schemeClr val="accent3"/>
                </a:solidFill>
                <a:latin typeface="+mj-lt"/>
              </a:rPr>
              <a:t>1.5%</a:t>
            </a:r>
          </a:p>
        </p:txBody>
      </p:sp>
      <p:sp>
        <p:nvSpPr>
          <p:cNvPr id="83" name="Text Placeholder 3">
            <a:extLst>
              <a:ext uri="{FF2B5EF4-FFF2-40B4-BE49-F238E27FC236}">
                <a16:creationId xmlns:a16="http://schemas.microsoft.com/office/drawing/2014/main" xmlns="" id="{606A55FB-9B92-4E6B-9D95-DC1EF70BB9B6}"/>
              </a:ext>
            </a:extLst>
          </p:cNvPr>
          <p:cNvSpPr txBox="1">
            <a:spLocks/>
          </p:cNvSpPr>
          <p:nvPr/>
        </p:nvSpPr>
        <p:spPr>
          <a:xfrm>
            <a:off x="3502080" y="4320337"/>
            <a:ext cx="482228" cy="246221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marL="0" indent="0" algn="ctr">
              <a:buNone/>
              <a:defRPr sz="140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algn="l" defTabSz="1219170">
              <a:spcBef>
                <a:spcPct val="20000"/>
              </a:spcBef>
              <a:defRPr/>
            </a:pPr>
            <a:r>
              <a:rPr lang="en-US" sz="1600" b="1" dirty="0">
                <a:solidFill>
                  <a:schemeClr val="accent3"/>
                </a:solidFill>
                <a:latin typeface="+mj-lt"/>
              </a:rPr>
              <a:t>0.1%</a:t>
            </a:r>
          </a:p>
        </p:txBody>
      </p:sp>
      <p:sp>
        <p:nvSpPr>
          <p:cNvPr id="128" name="Rounded Rectangle 47">
            <a:extLst>
              <a:ext uri="{FF2B5EF4-FFF2-40B4-BE49-F238E27FC236}">
                <a16:creationId xmlns:a16="http://schemas.microsoft.com/office/drawing/2014/main" xmlns="" id="{7148FF55-FBD9-44B4-BAA1-DF67FDAD19F9}"/>
              </a:ext>
            </a:extLst>
          </p:cNvPr>
          <p:cNvSpPr/>
          <p:nvPr/>
        </p:nvSpPr>
        <p:spPr bwMode="auto">
          <a:xfrm>
            <a:off x="2214538" y="6113243"/>
            <a:ext cx="7511109" cy="486347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00" b="1" dirty="0">
                <a:solidFill>
                  <a:schemeClr val="bg1">
                    <a:lumMod val="95000"/>
                  </a:schemeClr>
                </a:solidFill>
              </a:rPr>
              <a:t>Data source: China Education Panel Survey</a:t>
            </a:r>
          </a:p>
          <a:p>
            <a:pPr algn="ctr"/>
            <a:r>
              <a:rPr lang="en-US" sz="1600" b="1" dirty="0">
                <a:solidFill>
                  <a:schemeClr val="bg1">
                    <a:lumMod val="95000"/>
                  </a:schemeClr>
                </a:solidFill>
              </a:rPr>
              <a:t>(CEPS)  , religion module of 2017 wave </a:t>
            </a:r>
          </a:p>
        </p:txBody>
      </p:sp>
      <p:grpSp>
        <p:nvGrpSpPr>
          <p:cNvPr id="120" name="Group 123">
            <a:extLst>
              <a:ext uri="{FF2B5EF4-FFF2-40B4-BE49-F238E27FC236}">
                <a16:creationId xmlns:a16="http://schemas.microsoft.com/office/drawing/2014/main" xmlns="" id="{EC62E8A6-0A7C-4083-8FD7-4B2996ADA659}"/>
              </a:ext>
            </a:extLst>
          </p:cNvPr>
          <p:cNvGrpSpPr/>
          <p:nvPr/>
        </p:nvGrpSpPr>
        <p:grpSpPr>
          <a:xfrm>
            <a:off x="7450829" y="4459497"/>
            <a:ext cx="3817117" cy="1057287"/>
            <a:chOff x="685800" y="3222520"/>
            <a:chExt cx="2579701" cy="863686"/>
          </a:xfrm>
        </p:grpSpPr>
        <p:sp>
          <p:nvSpPr>
            <p:cNvPr id="122" name="Can 47">
              <a:extLst>
                <a:ext uri="{FF2B5EF4-FFF2-40B4-BE49-F238E27FC236}">
                  <a16:creationId xmlns:a16="http://schemas.microsoft.com/office/drawing/2014/main" xmlns="" id="{9339C16C-5736-4E81-B424-00263D1168B7}"/>
                </a:ext>
              </a:extLst>
            </p:cNvPr>
            <p:cNvSpPr/>
            <p:nvPr/>
          </p:nvSpPr>
          <p:spPr bwMode="auto">
            <a:xfrm>
              <a:off x="685800" y="3222520"/>
              <a:ext cx="2579701" cy="863686"/>
            </a:xfrm>
            <a:prstGeom prst="can">
              <a:avLst>
                <a:gd name="adj" fmla="val 50000"/>
              </a:avLst>
            </a:prstGeom>
            <a:solidFill>
              <a:schemeClr val="bg1">
                <a:lumMod val="6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2400"/>
            </a:p>
          </p:txBody>
        </p:sp>
        <p:sp>
          <p:nvSpPr>
            <p:cNvPr id="123" name="Text Placeholder 3">
              <a:extLst>
                <a:ext uri="{FF2B5EF4-FFF2-40B4-BE49-F238E27FC236}">
                  <a16:creationId xmlns:a16="http://schemas.microsoft.com/office/drawing/2014/main" xmlns="" id="{4BF520ED-C7E5-4321-9DFB-83A7FFE003B1}"/>
                </a:ext>
              </a:extLst>
            </p:cNvPr>
            <p:cNvSpPr txBox="1">
              <a:spLocks/>
            </p:cNvSpPr>
            <p:nvPr/>
          </p:nvSpPr>
          <p:spPr>
            <a:xfrm>
              <a:off x="1684706" y="3769691"/>
              <a:ext cx="781311" cy="201135"/>
            </a:xfrm>
            <a:prstGeom prst="rect">
              <a:avLst/>
            </a:prstGeom>
          </p:spPr>
          <p:txBody>
            <a:bodyPr wrap="square" lIns="0" tIns="0" rIns="0" bIns="0" anchor="t" anchorCtr="0">
              <a:spAutoFit/>
            </a:bodyPr>
            <a:lstStyle>
              <a:lvl1pPr marL="0" indent="0" algn="ctr">
                <a:buNone/>
                <a:defRPr sz="1400" baseline="0">
                  <a:solidFill>
                    <a:schemeClr val="tx1">
                      <a:lumMod val="95000"/>
                      <a:lumOff val="5000"/>
                    </a:schemeClr>
                  </a:solidFill>
                </a:defRPr>
              </a:lvl1pPr>
              <a:lvl2pPr marL="457200" indent="0">
                <a:buNone/>
                <a:defRPr sz="1200"/>
              </a:lvl2pPr>
              <a:lvl3pPr marL="914400" indent="0">
                <a:buNone/>
                <a:defRPr sz="1000"/>
              </a:lvl3pPr>
              <a:lvl4pPr marL="1371600" indent="0">
                <a:buNone/>
                <a:defRPr sz="900"/>
              </a:lvl4pPr>
              <a:lvl5pPr marL="1828800" indent="0">
                <a:buNone/>
                <a:defRPr sz="900"/>
              </a:lvl5pPr>
              <a:lvl6pPr marL="2286000" indent="0">
                <a:buNone/>
                <a:defRPr sz="900"/>
              </a:lvl6pPr>
              <a:lvl7pPr marL="2743200" indent="0">
                <a:buNone/>
                <a:defRPr sz="900"/>
              </a:lvl7pPr>
              <a:lvl8pPr marL="3200400" indent="0">
                <a:buNone/>
                <a:defRPr sz="900"/>
              </a:lvl8pPr>
              <a:lvl9pPr marL="3657600" indent="0">
                <a:buNone/>
                <a:defRPr sz="900"/>
              </a:lvl9pPr>
            </a:lstStyle>
            <a:p>
              <a:pPr algn="l" defTabSz="1219170">
                <a:spcBef>
                  <a:spcPct val="20000"/>
                </a:spcBef>
                <a:defRPr/>
              </a:pPr>
              <a:r>
                <a:rPr lang="en-US" sz="1600" b="1" dirty="0">
                  <a:solidFill>
                    <a:schemeClr val="bg1"/>
                  </a:solidFill>
                  <a:latin typeface="+mj-lt"/>
                </a:rPr>
                <a:t>MINORITY</a:t>
              </a:r>
            </a:p>
          </p:txBody>
        </p:sp>
      </p:grpSp>
      <p:grpSp>
        <p:nvGrpSpPr>
          <p:cNvPr id="129" name="Group 31">
            <a:extLst>
              <a:ext uri="{FF2B5EF4-FFF2-40B4-BE49-F238E27FC236}">
                <a16:creationId xmlns:a16="http://schemas.microsoft.com/office/drawing/2014/main" xmlns="" id="{B22D5ACC-9208-4537-BE62-58AF2CA08038}"/>
              </a:ext>
            </a:extLst>
          </p:cNvPr>
          <p:cNvGrpSpPr/>
          <p:nvPr/>
        </p:nvGrpSpPr>
        <p:grpSpPr>
          <a:xfrm>
            <a:off x="8400088" y="4268887"/>
            <a:ext cx="551117" cy="534573"/>
            <a:chOff x="1948994" y="1504950"/>
            <a:chExt cx="762000" cy="2514600"/>
          </a:xfrm>
        </p:grpSpPr>
        <p:sp>
          <p:nvSpPr>
            <p:cNvPr id="130" name="Can 21">
              <a:extLst>
                <a:ext uri="{FF2B5EF4-FFF2-40B4-BE49-F238E27FC236}">
                  <a16:creationId xmlns:a16="http://schemas.microsoft.com/office/drawing/2014/main" xmlns="" id="{B768D770-DDA3-4A63-8BC7-9913E7341E96}"/>
                </a:ext>
              </a:extLst>
            </p:cNvPr>
            <p:cNvSpPr/>
            <p:nvPr/>
          </p:nvSpPr>
          <p:spPr bwMode="auto">
            <a:xfrm>
              <a:off x="1948994" y="2647950"/>
              <a:ext cx="762000" cy="1371600"/>
            </a:xfrm>
            <a:prstGeom prst="can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2400"/>
            </a:p>
          </p:txBody>
        </p:sp>
        <p:sp>
          <p:nvSpPr>
            <p:cNvPr id="131" name="Can 22">
              <a:extLst>
                <a:ext uri="{FF2B5EF4-FFF2-40B4-BE49-F238E27FC236}">
                  <a16:creationId xmlns:a16="http://schemas.microsoft.com/office/drawing/2014/main" xmlns="" id="{BFDEFF46-0008-4B2D-B8E8-0EF0CBF0B13B}"/>
                </a:ext>
              </a:extLst>
            </p:cNvPr>
            <p:cNvSpPr/>
            <p:nvPr/>
          </p:nvSpPr>
          <p:spPr bwMode="auto">
            <a:xfrm>
              <a:off x="1948994" y="1504950"/>
              <a:ext cx="762000" cy="1371600"/>
            </a:xfrm>
            <a:prstGeom prst="can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2400"/>
            </a:p>
          </p:txBody>
        </p:sp>
      </p:grpSp>
      <p:grpSp>
        <p:nvGrpSpPr>
          <p:cNvPr id="132" name="Group 25">
            <a:extLst>
              <a:ext uri="{FF2B5EF4-FFF2-40B4-BE49-F238E27FC236}">
                <a16:creationId xmlns:a16="http://schemas.microsoft.com/office/drawing/2014/main" xmlns="" id="{C2ED0713-C716-4584-9446-6140800BF08F}"/>
              </a:ext>
            </a:extLst>
          </p:cNvPr>
          <p:cNvGrpSpPr/>
          <p:nvPr/>
        </p:nvGrpSpPr>
        <p:grpSpPr>
          <a:xfrm>
            <a:off x="9105452" y="4650265"/>
            <a:ext cx="551117" cy="191831"/>
            <a:chOff x="2133600" y="1764856"/>
            <a:chExt cx="762000" cy="2254694"/>
          </a:xfrm>
        </p:grpSpPr>
        <p:sp>
          <p:nvSpPr>
            <p:cNvPr id="133" name="Can 23">
              <a:extLst>
                <a:ext uri="{FF2B5EF4-FFF2-40B4-BE49-F238E27FC236}">
                  <a16:creationId xmlns:a16="http://schemas.microsoft.com/office/drawing/2014/main" xmlns="" id="{E402A6F8-26D5-4DE2-B067-F75A4C9B4137}"/>
                </a:ext>
              </a:extLst>
            </p:cNvPr>
            <p:cNvSpPr/>
            <p:nvPr/>
          </p:nvSpPr>
          <p:spPr bwMode="auto">
            <a:xfrm>
              <a:off x="2133600" y="2647950"/>
              <a:ext cx="762000" cy="1371600"/>
            </a:xfrm>
            <a:prstGeom prst="can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2400"/>
            </a:p>
          </p:txBody>
        </p:sp>
        <p:sp>
          <p:nvSpPr>
            <p:cNvPr id="134" name="Can 24">
              <a:extLst>
                <a:ext uri="{FF2B5EF4-FFF2-40B4-BE49-F238E27FC236}">
                  <a16:creationId xmlns:a16="http://schemas.microsoft.com/office/drawing/2014/main" xmlns="" id="{67636581-1D93-425D-9DED-474AACB9C9EB}"/>
                </a:ext>
              </a:extLst>
            </p:cNvPr>
            <p:cNvSpPr/>
            <p:nvPr/>
          </p:nvSpPr>
          <p:spPr bwMode="auto">
            <a:xfrm>
              <a:off x="2133600" y="1764856"/>
              <a:ext cx="762000" cy="1111687"/>
            </a:xfrm>
            <a:prstGeom prst="can">
              <a:avLst/>
            </a:prstGeom>
            <a:solidFill>
              <a:schemeClr val="accent2">
                <a:alpha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2400"/>
            </a:p>
          </p:txBody>
        </p:sp>
      </p:grpSp>
      <p:grpSp>
        <p:nvGrpSpPr>
          <p:cNvPr id="135" name="Group 32">
            <a:extLst>
              <a:ext uri="{FF2B5EF4-FFF2-40B4-BE49-F238E27FC236}">
                <a16:creationId xmlns:a16="http://schemas.microsoft.com/office/drawing/2014/main" xmlns="" id="{807E91E8-CCB5-4599-828D-FDB2D1BFAC83}"/>
              </a:ext>
            </a:extLst>
          </p:cNvPr>
          <p:cNvGrpSpPr/>
          <p:nvPr/>
        </p:nvGrpSpPr>
        <p:grpSpPr>
          <a:xfrm>
            <a:off x="7679801" y="1968107"/>
            <a:ext cx="551117" cy="2836407"/>
            <a:chOff x="2133600" y="1504950"/>
            <a:chExt cx="762000" cy="2514600"/>
          </a:xfrm>
        </p:grpSpPr>
        <p:sp>
          <p:nvSpPr>
            <p:cNvPr id="136" name="Can 33">
              <a:extLst>
                <a:ext uri="{FF2B5EF4-FFF2-40B4-BE49-F238E27FC236}">
                  <a16:creationId xmlns:a16="http://schemas.microsoft.com/office/drawing/2014/main" xmlns="" id="{F6317961-03DA-4B30-A165-EB8E5C69DA07}"/>
                </a:ext>
              </a:extLst>
            </p:cNvPr>
            <p:cNvSpPr/>
            <p:nvPr/>
          </p:nvSpPr>
          <p:spPr bwMode="auto">
            <a:xfrm>
              <a:off x="2133600" y="2647950"/>
              <a:ext cx="762000" cy="1371600"/>
            </a:xfrm>
            <a:prstGeom prst="can">
              <a:avLst/>
            </a:prstGeom>
            <a:solidFill>
              <a:schemeClr val="accent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2400">
                <a:solidFill>
                  <a:schemeClr val="accent3"/>
                </a:solidFill>
              </a:endParaRPr>
            </a:p>
          </p:txBody>
        </p:sp>
        <p:sp>
          <p:nvSpPr>
            <p:cNvPr id="137" name="Can 34">
              <a:extLst>
                <a:ext uri="{FF2B5EF4-FFF2-40B4-BE49-F238E27FC236}">
                  <a16:creationId xmlns:a16="http://schemas.microsoft.com/office/drawing/2014/main" xmlns="" id="{105597EB-117D-4062-8741-657811A7654D}"/>
                </a:ext>
              </a:extLst>
            </p:cNvPr>
            <p:cNvSpPr/>
            <p:nvPr/>
          </p:nvSpPr>
          <p:spPr bwMode="auto">
            <a:xfrm>
              <a:off x="2133600" y="1504950"/>
              <a:ext cx="762000" cy="1371600"/>
            </a:xfrm>
            <a:prstGeom prst="can">
              <a:avLst/>
            </a:prstGeom>
            <a:solidFill>
              <a:schemeClr val="accent3">
                <a:alpha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2400">
                <a:solidFill>
                  <a:schemeClr val="accent3"/>
                </a:solidFill>
              </a:endParaRPr>
            </a:p>
          </p:txBody>
        </p:sp>
      </p:grpSp>
      <p:grpSp>
        <p:nvGrpSpPr>
          <p:cNvPr id="138" name="Group 39">
            <a:extLst>
              <a:ext uri="{FF2B5EF4-FFF2-40B4-BE49-F238E27FC236}">
                <a16:creationId xmlns:a16="http://schemas.microsoft.com/office/drawing/2014/main" xmlns="" id="{5AD13DAB-2F15-499F-9F5F-03CCDE9BE8A2}"/>
              </a:ext>
            </a:extLst>
          </p:cNvPr>
          <p:cNvGrpSpPr/>
          <p:nvPr/>
        </p:nvGrpSpPr>
        <p:grpSpPr>
          <a:xfrm>
            <a:off x="9787950" y="4434331"/>
            <a:ext cx="551117" cy="412906"/>
            <a:chOff x="2133600" y="1504950"/>
            <a:chExt cx="762000" cy="2514600"/>
          </a:xfrm>
        </p:grpSpPr>
        <p:sp>
          <p:nvSpPr>
            <p:cNvPr id="139" name="Can 41">
              <a:extLst>
                <a:ext uri="{FF2B5EF4-FFF2-40B4-BE49-F238E27FC236}">
                  <a16:creationId xmlns:a16="http://schemas.microsoft.com/office/drawing/2014/main" xmlns="" id="{E57BFDDC-E5FE-46B2-B5AF-47B40EF82012}"/>
                </a:ext>
              </a:extLst>
            </p:cNvPr>
            <p:cNvSpPr/>
            <p:nvPr/>
          </p:nvSpPr>
          <p:spPr bwMode="auto">
            <a:xfrm>
              <a:off x="2133600" y="2647950"/>
              <a:ext cx="762000" cy="1371600"/>
            </a:xfrm>
            <a:prstGeom prst="can">
              <a:avLst/>
            </a:prstGeom>
            <a:solidFill>
              <a:schemeClr val="accent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2400"/>
            </a:p>
          </p:txBody>
        </p:sp>
        <p:sp>
          <p:nvSpPr>
            <p:cNvPr id="140" name="Can 42">
              <a:extLst>
                <a:ext uri="{FF2B5EF4-FFF2-40B4-BE49-F238E27FC236}">
                  <a16:creationId xmlns:a16="http://schemas.microsoft.com/office/drawing/2014/main" xmlns="" id="{22EF6511-F395-4FEA-BE4F-73B1B95947ED}"/>
                </a:ext>
              </a:extLst>
            </p:cNvPr>
            <p:cNvSpPr/>
            <p:nvPr/>
          </p:nvSpPr>
          <p:spPr bwMode="auto">
            <a:xfrm>
              <a:off x="2133600" y="1504950"/>
              <a:ext cx="762000" cy="1371600"/>
            </a:xfrm>
            <a:prstGeom prst="can">
              <a:avLst/>
            </a:prstGeom>
            <a:solidFill>
              <a:schemeClr val="accent6">
                <a:alpha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2400"/>
            </a:p>
          </p:txBody>
        </p:sp>
      </p:grpSp>
      <p:grpSp>
        <p:nvGrpSpPr>
          <p:cNvPr id="141" name="Group 43">
            <a:extLst>
              <a:ext uri="{FF2B5EF4-FFF2-40B4-BE49-F238E27FC236}">
                <a16:creationId xmlns:a16="http://schemas.microsoft.com/office/drawing/2014/main" xmlns="" id="{5870C4B1-DE60-4AB2-8FC2-564159B6CBE7}"/>
              </a:ext>
            </a:extLst>
          </p:cNvPr>
          <p:cNvGrpSpPr/>
          <p:nvPr/>
        </p:nvGrpSpPr>
        <p:grpSpPr>
          <a:xfrm>
            <a:off x="10477946" y="4526011"/>
            <a:ext cx="551117" cy="284141"/>
            <a:chOff x="2133600" y="1391462"/>
            <a:chExt cx="762000" cy="2628088"/>
          </a:xfrm>
        </p:grpSpPr>
        <p:sp>
          <p:nvSpPr>
            <p:cNvPr id="142" name="Can 44">
              <a:extLst>
                <a:ext uri="{FF2B5EF4-FFF2-40B4-BE49-F238E27FC236}">
                  <a16:creationId xmlns:a16="http://schemas.microsoft.com/office/drawing/2014/main" xmlns="" id="{2AA796CC-751A-4332-9EA9-E9DC9DEAC9DE}"/>
                </a:ext>
              </a:extLst>
            </p:cNvPr>
            <p:cNvSpPr/>
            <p:nvPr/>
          </p:nvSpPr>
          <p:spPr bwMode="auto">
            <a:xfrm>
              <a:off x="2133600" y="2647950"/>
              <a:ext cx="762000" cy="1371600"/>
            </a:xfrm>
            <a:prstGeom prst="can">
              <a:avLst/>
            </a:prstGeom>
            <a:solidFill>
              <a:schemeClr val="accent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2400"/>
            </a:p>
          </p:txBody>
        </p:sp>
        <p:sp>
          <p:nvSpPr>
            <p:cNvPr id="143" name="Can 45">
              <a:extLst>
                <a:ext uri="{FF2B5EF4-FFF2-40B4-BE49-F238E27FC236}">
                  <a16:creationId xmlns:a16="http://schemas.microsoft.com/office/drawing/2014/main" xmlns="" id="{930FA5A5-2FA2-4946-BF87-255944CE641F}"/>
                </a:ext>
              </a:extLst>
            </p:cNvPr>
            <p:cNvSpPr/>
            <p:nvPr/>
          </p:nvSpPr>
          <p:spPr bwMode="auto">
            <a:xfrm>
              <a:off x="2133600" y="1391462"/>
              <a:ext cx="762000" cy="1371600"/>
            </a:xfrm>
            <a:prstGeom prst="can">
              <a:avLst/>
            </a:prstGeom>
            <a:solidFill>
              <a:schemeClr val="accent4">
                <a:alpha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2400"/>
            </a:p>
          </p:txBody>
        </p:sp>
      </p:grpSp>
      <p:sp>
        <p:nvSpPr>
          <p:cNvPr id="144" name="Text Placeholder 3">
            <a:extLst>
              <a:ext uri="{FF2B5EF4-FFF2-40B4-BE49-F238E27FC236}">
                <a16:creationId xmlns:a16="http://schemas.microsoft.com/office/drawing/2014/main" xmlns="" id="{285ACF48-C5F7-4ED4-8956-0CC34E0FC352}"/>
              </a:ext>
            </a:extLst>
          </p:cNvPr>
          <p:cNvSpPr txBox="1">
            <a:spLocks/>
          </p:cNvSpPr>
          <p:nvPr/>
        </p:nvSpPr>
        <p:spPr>
          <a:xfrm>
            <a:off x="7679801" y="1610690"/>
            <a:ext cx="566039" cy="246221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marL="0" indent="0" algn="ctr">
              <a:buNone/>
              <a:defRPr sz="140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algn="l" defTabSz="1219170">
              <a:spcBef>
                <a:spcPct val="20000"/>
              </a:spcBef>
              <a:defRPr/>
            </a:pPr>
            <a:r>
              <a:rPr lang="en-US" sz="1600" b="1" dirty="0">
                <a:solidFill>
                  <a:schemeClr val="accent3"/>
                </a:solidFill>
                <a:latin typeface="+mj-lt"/>
              </a:rPr>
              <a:t>86.7%</a:t>
            </a:r>
          </a:p>
        </p:txBody>
      </p:sp>
      <p:sp>
        <p:nvSpPr>
          <p:cNvPr id="145" name="Text Placeholder 3">
            <a:extLst>
              <a:ext uri="{FF2B5EF4-FFF2-40B4-BE49-F238E27FC236}">
                <a16:creationId xmlns:a16="http://schemas.microsoft.com/office/drawing/2014/main" xmlns="" id="{22F240F0-F9AE-475B-8258-2861215E595B}"/>
              </a:ext>
            </a:extLst>
          </p:cNvPr>
          <p:cNvSpPr txBox="1">
            <a:spLocks/>
          </p:cNvSpPr>
          <p:nvPr/>
        </p:nvSpPr>
        <p:spPr>
          <a:xfrm>
            <a:off x="8469814" y="3924548"/>
            <a:ext cx="482228" cy="246221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marL="0" indent="0" algn="ctr">
              <a:buNone/>
              <a:defRPr sz="140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algn="l" defTabSz="1219170">
              <a:spcBef>
                <a:spcPct val="20000"/>
              </a:spcBef>
              <a:defRPr/>
            </a:pPr>
            <a:r>
              <a:rPr lang="en-US" sz="1600" b="1" dirty="0">
                <a:solidFill>
                  <a:schemeClr val="accent3"/>
                </a:solidFill>
                <a:latin typeface="+mj-lt"/>
              </a:rPr>
              <a:t>5.5%</a:t>
            </a:r>
          </a:p>
        </p:txBody>
      </p:sp>
      <p:sp>
        <p:nvSpPr>
          <p:cNvPr id="146" name="Text Placeholder 3">
            <a:extLst>
              <a:ext uri="{FF2B5EF4-FFF2-40B4-BE49-F238E27FC236}">
                <a16:creationId xmlns:a16="http://schemas.microsoft.com/office/drawing/2014/main" xmlns="" id="{D3295479-4A1C-4C6A-B763-498A0480966D}"/>
              </a:ext>
            </a:extLst>
          </p:cNvPr>
          <p:cNvSpPr txBox="1">
            <a:spLocks/>
          </p:cNvSpPr>
          <p:nvPr/>
        </p:nvSpPr>
        <p:spPr>
          <a:xfrm>
            <a:off x="9157927" y="4294054"/>
            <a:ext cx="482228" cy="246221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marL="0" indent="0" algn="ctr">
              <a:buNone/>
              <a:defRPr sz="140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algn="l" defTabSz="1219170">
              <a:spcBef>
                <a:spcPct val="20000"/>
              </a:spcBef>
              <a:defRPr/>
            </a:pPr>
            <a:r>
              <a:rPr lang="en-US" sz="1600" b="1" dirty="0">
                <a:solidFill>
                  <a:schemeClr val="accent3"/>
                </a:solidFill>
                <a:latin typeface="+mj-lt"/>
              </a:rPr>
              <a:t>1.4%</a:t>
            </a:r>
          </a:p>
        </p:txBody>
      </p:sp>
      <p:sp>
        <p:nvSpPr>
          <p:cNvPr id="147" name="Text Placeholder 3">
            <a:extLst>
              <a:ext uri="{FF2B5EF4-FFF2-40B4-BE49-F238E27FC236}">
                <a16:creationId xmlns:a16="http://schemas.microsoft.com/office/drawing/2014/main" xmlns="" id="{3CF858B9-7C8C-43CD-85BE-3A86A111591E}"/>
              </a:ext>
            </a:extLst>
          </p:cNvPr>
          <p:cNvSpPr txBox="1">
            <a:spLocks/>
          </p:cNvSpPr>
          <p:nvPr/>
        </p:nvSpPr>
        <p:spPr>
          <a:xfrm>
            <a:off x="10534858" y="4314744"/>
            <a:ext cx="482228" cy="246221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marL="0" indent="0" algn="ctr">
              <a:buNone/>
              <a:defRPr sz="140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algn="l" defTabSz="1219170">
              <a:spcBef>
                <a:spcPct val="20000"/>
              </a:spcBef>
              <a:defRPr/>
            </a:pPr>
            <a:r>
              <a:rPr lang="en-US" sz="1600" b="1" dirty="0">
                <a:solidFill>
                  <a:schemeClr val="accent3"/>
                </a:solidFill>
                <a:latin typeface="+mj-lt"/>
              </a:rPr>
              <a:t>2.4%</a:t>
            </a:r>
          </a:p>
        </p:txBody>
      </p:sp>
      <p:sp>
        <p:nvSpPr>
          <p:cNvPr id="148" name="Text Placeholder 3">
            <a:extLst>
              <a:ext uri="{FF2B5EF4-FFF2-40B4-BE49-F238E27FC236}">
                <a16:creationId xmlns:a16="http://schemas.microsoft.com/office/drawing/2014/main" xmlns="" id="{32309410-516D-472F-9637-ACBD932163B1}"/>
              </a:ext>
            </a:extLst>
          </p:cNvPr>
          <p:cNvSpPr txBox="1">
            <a:spLocks/>
          </p:cNvSpPr>
          <p:nvPr/>
        </p:nvSpPr>
        <p:spPr>
          <a:xfrm>
            <a:off x="9853951" y="4145566"/>
            <a:ext cx="482228" cy="246221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marL="0" indent="0" algn="ctr">
              <a:buNone/>
              <a:defRPr sz="140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algn="l" defTabSz="1219170">
              <a:spcBef>
                <a:spcPct val="20000"/>
              </a:spcBef>
              <a:defRPr/>
            </a:pPr>
            <a:r>
              <a:rPr lang="en-US" sz="1600" b="1" dirty="0">
                <a:solidFill>
                  <a:schemeClr val="accent3"/>
                </a:solidFill>
                <a:latin typeface="+mj-lt"/>
              </a:rPr>
              <a:t>4.0%</a:t>
            </a:r>
          </a:p>
        </p:txBody>
      </p:sp>
    </p:spTree>
    <p:extLst>
      <p:ext uri="{BB962C8B-B14F-4D97-AF65-F5344CB8AC3E}">
        <p14:creationId xmlns:p14="http://schemas.microsoft.com/office/powerpoint/2010/main" val="1728163854"/>
      </p:ext>
    </p:extLst>
  </p:cSld>
  <p:clrMapOvr>
    <a:masterClrMapping/>
  </p:clrMapOvr>
  <p:transition advTm="3000">
    <p:push dir="u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649</TotalTime>
  <Words>612</Words>
  <Application>Microsoft Office PowerPoint</Application>
  <PresentationFormat>Custom</PresentationFormat>
  <Paragraphs>180</Paragraphs>
  <Slides>12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   Multi-perspective Measurement of Religion in Current China</vt:lpstr>
      <vt:lpstr>Religion Related Survey Projects of NSRC</vt:lpstr>
      <vt:lpstr>Ethnicity: A Pitfall of Estimating Chinese Religion Affiliation</vt:lpstr>
      <vt:lpstr>The Population and Region of Minority in China</vt:lpstr>
      <vt:lpstr>No Religion Population Change in Mainland China</vt:lpstr>
      <vt:lpstr>Religion Affiliation Change in Mainland China</vt:lpstr>
      <vt:lpstr>When Did You Confirm Your Religion?</vt:lpstr>
      <vt:lpstr>The Religion Affiliation of Chinese Old People (60+)</vt:lpstr>
      <vt:lpstr>The Religion Affiliation of Chinese millennium Generation</vt:lpstr>
      <vt:lpstr>The Religion Affiliation of College Students</vt:lpstr>
      <vt:lpstr>Development of Religion Venues in Mainland China</vt:lpstr>
      <vt:lpstr>For More Information: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Weidong Wang</dc:creator>
  <cp:lastModifiedBy>Clara Huergo</cp:lastModifiedBy>
  <cp:revision>59</cp:revision>
  <dcterms:created xsi:type="dcterms:W3CDTF">2017-10-05T13:37:36Z</dcterms:created>
  <dcterms:modified xsi:type="dcterms:W3CDTF">2017-10-10T15:03:13Z</dcterms:modified>
</cp:coreProperties>
</file>